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Lst>
  <p:notesMasterIdLst>
    <p:notesMasterId r:id="rId12"/>
  </p:notesMasterIdLst>
  <p:handoutMasterIdLst>
    <p:handoutMasterId r:id="rId13"/>
  </p:handoutMasterIdLst>
  <p:sldIdLst>
    <p:sldId id="1940" r:id="rId3"/>
    <p:sldId id="1907" r:id="rId4"/>
    <p:sldId id="357" r:id="rId5"/>
    <p:sldId id="330" r:id="rId6"/>
    <p:sldId id="326" r:id="rId7"/>
    <p:sldId id="1944" r:id="rId8"/>
    <p:sldId id="1966" r:id="rId9"/>
    <p:sldId id="1968" r:id="rId10"/>
    <p:sldId id="1969"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1C1"/>
    <a:srgbClr val="A84D08"/>
    <a:srgbClr val="F5BC83"/>
    <a:srgbClr val="FFE48F"/>
    <a:srgbClr val="4D84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0" autoAdjust="0"/>
    <p:restoredTop sz="94660"/>
  </p:normalViewPr>
  <p:slideViewPr>
    <p:cSldViewPr snapToGrid="0">
      <p:cViewPr varScale="1">
        <p:scale>
          <a:sx n="72" d="100"/>
          <a:sy n="72" d="100"/>
        </p:scale>
        <p:origin x="456" y="72"/>
      </p:cViewPr>
      <p:guideLst/>
    </p:cSldViewPr>
  </p:slideViewPr>
  <p:notesTextViewPr>
    <p:cViewPr>
      <p:scale>
        <a:sx n="1" d="1"/>
        <a:sy n="1" d="1"/>
      </p:scale>
      <p:origin x="0" y="0"/>
    </p:cViewPr>
  </p:notesTextViewPr>
  <p:sorterViewPr>
    <p:cViewPr>
      <p:scale>
        <a:sx n="100" d="100"/>
        <a:sy n="100" d="100"/>
      </p:scale>
      <p:origin x="0" y="-2442"/>
    </p:cViewPr>
  </p:sorterViewPr>
  <p:notesViewPr>
    <p:cSldViewPr snapToGrid="0">
      <p:cViewPr varScale="1">
        <p:scale>
          <a:sx n="55" d="100"/>
          <a:sy n="55" d="100"/>
        </p:scale>
        <p:origin x="288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handoutMaster" Target="handoutMasters/handout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CD5BA80-E3AF-4F3F-8DA7-213F38B0AB7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C9D476C-E9AC-4611-A5FB-9FB3E8DDC44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D00080-122F-4F30-9CCE-2688274A9E0A}" type="datetimeFigureOut">
              <a:rPr lang="en-US" smtClean="0"/>
              <a:t>2/24/2021</a:t>
            </a:fld>
            <a:endParaRPr lang="en-US"/>
          </a:p>
        </p:txBody>
      </p:sp>
      <p:sp>
        <p:nvSpPr>
          <p:cNvPr id="4" name="Footer Placeholder 3">
            <a:extLst>
              <a:ext uri="{FF2B5EF4-FFF2-40B4-BE49-F238E27FC236}">
                <a16:creationId xmlns:a16="http://schemas.microsoft.com/office/drawing/2014/main" id="{8D47A5CD-E3EA-4574-9983-557D691AB6A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C51EE35-2BF0-452C-A82A-97679CD7D71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B2708E-7C67-4BE5-93F4-01A1391E083B}" type="slidenum">
              <a:rPr lang="en-US" smtClean="0"/>
              <a:t>‹#›</a:t>
            </a:fld>
            <a:endParaRPr lang="en-US"/>
          </a:p>
        </p:txBody>
      </p:sp>
    </p:spTree>
    <p:extLst>
      <p:ext uri="{BB962C8B-B14F-4D97-AF65-F5344CB8AC3E}">
        <p14:creationId xmlns:p14="http://schemas.microsoft.com/office/powerpoint/2010/main" val="5397393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6EFA7E-61BC-4573-B0B7-EDEEF47DCFCC}" type="datetimeFigureOut">
              <a:rPr lang="en-IN" smtClean="0"/>
              <a:t>24-02-2021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0A1CDB-8660-4FBD-9BDB-E7F5B4DDFA4D}" type="slidenum">
              <a:rPr lang="en-IN" smtClean="0"/>
              <a:t>‹#›</a:t>
            </a:fld>
            <a:endParaRPr lang="en-IN"/>
          </a:p>
        </p:txBody>
      </p:sp>
    </p:spTree>
    <p:extLst>
      <p:ext uri="{BB962C8B-B14F-4D97-AF65-F5344CB8AC3E}">
        <p14:creationId xmlns:p14="http://schemas.microsoft.com/office/powerpoint/2010/main" val="22307810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070868-5E97-4ECA-A322-424D969095D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9223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14CEB38-DA38-4F43-AFB8-94FE45CA5866}" type="slidenum">
              <a:rPr lang="de-DE" smtClean="0"/>
              <a:pPr/>
              <a:t>3</a:t>
            </a:fld>
            <a:endParaRPr lang="de-DE" dirty="0"/>
          </a:p>
        </p:txBody>
      </p:sp>
    </p:spTree>
    <p:extLst>
      <p:ext uri="{BB962C8B-B14F-4D97-AF65-F5344CB8AC3E}">
        <p14:creationId xmlns:p14="http://schemas.microsoft.com/office/powerpoint/2010/main" val="839485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prstClr val="black"/>
                </a:solidFill>
                <a:ea typeface="Verdana" panose="020B0604030504040204" pitchFamily="34" charset="0"/>
                <a:cs typeface="Verdana" panose="020B0604030504040204" pitchFamily="34" charset="0"/>
              </a:rPr>
              <a:t>Warranty claim predictions were based on an historical average computed across all categories of drivers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prstClr val="black"/>
                </a:solidFill>
                <a:ea typeface="Verdana" panose="020B0604030504040204" pitchFamily="34" charset="0"/>
                <a:cs typeface="Verdana" panose="020B0604030504040204" pitchFamily="34" charset="0"/>
              </a:rPr>
              <a:t>Driving styles were identified based on vehicle usage and historical warranty claims which were then used to accurately predict future claims for each driving style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prstClr val="black"/>
                </a:solidFill>
                <a:ea typeface="Verdana" panose="020B0604030504040204" pitchFamily="34" charset="0"/>
                <a:cs typeface="Verdana" panose="020B0604030504040204" pitchFamily="34" charset="0"/>
              </a:rPr>
              <a:t>Warranty costs reduced by 35% for the “long pause and short trips” driving style due to proactive ‘drive right’ messaging communicated to at-risk drivers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solidFill>
                <a:prstClr val="black"/>
              </a:solidFill>
              <a:ea typeface="Verdana" panose="020B0604030504040204" pitchFamily="34" charset="0"/>
              <a:cs typeface="Verdana" panose="020B060403050404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solidFill>
                <a:prstClr val="black"/>
              </a:solidFill>
              <a:ea typeface="Verdana" panose="020B0604030504040204" pitchFamily="34" charset="0"/>
              <a:cs typeface="Verdan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1" dirty="0">
                <a:solidFill>
                  <a:srgbClr val="44546A"/>
                </a:solidFill>
              </a:rPr>
              <a:t>LatentView Solution: </a:t>
            </a:r>
          </a:p>
          <a:p>
            <a:pPr marL="0" marR="0" lvl="0" indent="0" defTabSz="914400" eaLnBrk="1" fontAlgn="auto" latinLnBrk="0" hangingPunct="1">
              <a:lnSpc>
                <a:spcPct val="100000"/>
              </a:lnSpc>
              <a:spcBef>
                <a:spcPts val="0"/>
              </a:spcBef>
              <a:spcAft>
                <a:spcPts val="0"/>
              </a:spcAft>
              <a:buClrTx/>
              <a:buSzTx/>
              <a:buFontTx/>
              <a:buNone/>
              <a:tabLst/>
              <a:defRPr/>
            </a:pPr>
            <a:r>
              <a:rPr kumimoji="0" lang="en-IN" sz="1200" b="1" i="0" u="sng" strike="noStrike" kern="0" cap="none" spc="0" normalizeH="0" baseline="0" noProof="0" dirty="0">
                <a:ln>
                  <a:noFill/>
                </a:ln>
                <a:solidFill>
                  <a:schemeClr val="tx1"/>
                </a:solidFill>
                <a:effectLst/>
                <a:uLnTx/>
                <a:uFillTx/>
              </a:rPr>
              <a:t>Driving Styles</a:t>
            </a: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AU" sz="1200" b="0" i="0" u="none" strike="noStrike" kern="0" cap="none" spc="0" normalizeH="0" baseline="0" noProof="0" dirty="0">
                <a:ln>
                  <a:noFill/>
                </a:ln>
                <a:solidFill>
                  <a:sysClr val="windowText" lastClr="000000"/>
                </a:solidFill>
                <a:effectLst/>
                <a:uLnTx/>
                <a:uFillTx/>
              </a:rPr>
              <a:t>Identify key driving styles using the vehicle controller data</a:t>
            </a: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AU" sz="1200" b="0" i="1" u="none" strike="noStrike" kern="0" cap="none" spc="0" normalizeH="0" baseline="0" noProof="0" dirty="0">
                <a:ln w="0"/>
                <a:solidFill>
                  <a:srgbClr val="002060"/>
                </a:solidFill>
                <a:effectLst>
                  <a:outerShdw blurRad="38100" dist="25400" dir="5400000" algn="ctr" rotWithShape="0">
                    <a:srgbClr val="6E747A">
                      <a:alpha val="43000"/>
                    </a:srgbClr>
                  </a:outerShdw>
                </a:effectLst>
                <a:uLnTx/>
                <a:uFillTx/>
              </a:rPr>
              <a:t>What are the main driving styles?</a:t>
            </a: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AU" sz="1200" b="0" i="1" u="none" strike="noStrike" kern="0" cap="none" spc="0" normalizeH="0" baseline="0" noProof="0" dirty="0">
              <a:ln w="0"/>
              <a:solidFill>
                <a:srgbClr val="002060"/>
              </a:solidFill>
              <a:effectLst>
                <a:outerShdw blurRad="38100" dist="25400" dir="5400000" algn="ctr" rotWithShape="0">
                  <a:srgbClr val="6E747A">
                    <a:alpha val="43000"/>
                  </a:srgbClr>
                </a:outerShdw>
              </a:effectLst>
              <a:uLnTx/>
              <a:uFillTx/>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1200" b="1" i="0" u="sng" strike="noStrike" kern="0" cap="none" spc="0" normalizeH="0" baseline="0" noProof="0" dirty="0">
                <a:ln>
                  <a:noFill/>
                </a:ln>
                <a:solidFill>
                  <a:schemeClr val="tx1"/>
                </a:solidFill>
                <a:effectLst/>
                <a:uLnTx/>
                <a:uFillTx/>
              </a:rPr>
              <a:t>Warranty Claims</a:t>
            </a: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AU" sz="1200" b="0" i="0" u="none" strike="noStrike" kern="0" cap="none" spc="0" normalizeH="0" baseline="0" noProof="0" dirty="0">
                <a:ln>
                  <a:noFill/>
                </a:ln>
                <a:solidFill>
                  <a:sysClr val="windowText" lastClr="000000"/>
                </a:solidFill>
                <a:effectLst/>
                <a:uLnTx/>
                <a:uFillTx/>
              </a:rPr>
              <a:t>Compare driving styles with warranty claims data</a:t>
            </a: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AU" sz="1200" b="0" i="1" u="none" strike="noStrike" kern="0" cap="none" spc="0" normalizeH="0" baseline="0" noProof="0" dirty="0">
                <a:ln w="0"/>
                <a:solidFill>
                  <a:srgbClr val="002060"/>
                </a:solidFill>
                <a:effectLst>
                  <a:outerShdw blurRad="38100" dist="25400" dir="5400000" algn="ctr" rotWithShape="0">
                    <a:srgbClr val="6E747A">
                      <a:alpha val="43000"/>
                    </a:srgbClr>
                  </a:outerShdw>
                </a:effectLst>
                <a:uLnTx/>
                <a:uFillTx/>
              </a:rPr>
              <a:t>Are there claim patterns to individual styles?</a:t>
            </a: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AU" sz="1200" b="0" i="1" u="none" strike="noStrike" kern="0" cap="none" spc="0" normalizeH="0" baseline="0" noProof="0" dirty="0">
              <a:ln w="0"/>
              <a:solidFill>
                <a:srgbClr val="002060"/>
              </a:solidFill>
              <a:effectLst>
                <a:outerShdw blurRad="38100" dist="25400" dir="5400000" algn="ctr" rotWithShape="0">
                  <a:srgbClr val="6E747A">
                    <a:alpha val="43000"/>
                  </a:srgbClr>
                </a:outerShdw>
              </a:effectLst>
              <a:uLnTx/>
              <a:uFillTx/>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sng" strike="noStrike" kern="0" cap="none" spc="0" normalizeH="0" baseline="0" noProof="0" dirty="0">
                <a:ln>
                  <a:noFill/>
                </a:ln>
                <a:solidFill>
                  <a:schemeClr val="tx1"/>
                </a:solidFill>
                <a:effectLst/>
                <a:uLnTx/>
                <a:uFillTx/>
              </a:rPr>
              <a:t>Automated Hypothesis Testing</a:t>
            </a: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AU" sz="1200" b="0" i="0" u="none" strike="noStrike" kern="0" cap="none" spc="0" normalizeH="0" baseline="0" noProof="0" dirty="0">
                <a:ln>
                  <a:noFill/>
                </a:ln>
                <a:solidFill>
                  <a:sysClr val="windowText" lastClr="000000"/>
                </a:solidFill>
                <a:effectLst/>
                <a:uLnTx/>
                <a:uFillTx/>
              </a:rPr>
              <a:t>Use the tool to identify risk groups by dynamic profiling</a:t>
            </a: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AU" sz="1200" b="0" i="1" u="none" strike="noStrike" kern="0" cap="none" spc="0" normalizeH="0" baseline="0" noProof="0" dirty="0">
                <a:ln w="0"/>
                <a:solidFill>
                  <a:srgbClr val="002060"/>
                </a:solidFill>
                <a:effectLst>
                  <a:outerShdw blurRad="38100" dist="25400" dir="5400000" algn="ctr" rotWithShape="0">
                    <a:srgbClr val="6E747A">
                      <a:alpha val="43000"/>
                    </a:srgbClr>
                  </a:outerShdw>
                </a:effectLst>
                <a:uLnTx/>
                <a:uFillTx/>
              </a:rPr>
              <a:t>Continuous Hypothesis Testing</a:t>
            </a: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1200" b="1" i="0" u="sng" strike="noStrike" kern="0" cap="none" spc="0" normalizeH="0" baseline="0" noProof="0" dirty="0">
              <a:ln>
                <a:noFill/>
              </a:ln>
              <a:solidFill>
                <a:schemeClr val="tx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1200" b="1" i="0" u="sng" strike="noStrike" kern="0" cap="none" spc="0" normalizeH="0" baseline="0" noProof="0" dirty="0">
              <a:ln>
                <a:noFill/>
              </a:ln>
              <a:solidFill>
                <a:schemeClr val="tx1"/>
              </a:solidFill>
              <a:effectLst/>
              <a:uLnTx/>
              <a:uFillTx/>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1" dirty="0">
                <a:solidFill>
                  <a:srgbClr val="44546A"/>
                </a:solidFill>
              </a:rPr>
              <a:t>Process: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dirty="0">
                <a:solidFill>
                  <a:srgbClr val="44546A"/>
                </a:solidFill>
              </a:rPr>
              <a:t>Data collected</a:t>
            </a:r>
            <a:r>
              <a:rPr lang="en-US" sz="1200" b="0" baseline="0" dirty="0">
                <a:solidFill>
                  <a:srgbClr val="44546A"/>
                </a:solidFill>
              </a:rPr>
              <a:t>:</a:t>
            </a:r>
            <a:endParaRPr lang="en-US" sz="1200" b="0" dirty="0">
              <a:solidFill>
                <a:srgbClr val="44546A"/>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200" b="1" i="0" u="none" strike="noStrike" kern="0" cap="none" spc="-96" normalizeH="0" baseline="0" noProof="0" dirty="0">
                <a:ln w="3175">
                  <a:noFill/>
                </a:ln>
                <a:solidFill>
                  <a:sysClr val="windowText" lastClr="000000"/>
                </a:solidFill>
                <a:effectLst/>
                <a:uLnTx/>
                <a:uFillTx/>
                <a:ea typeface="Segoe UI" panose="020B0502040204020203" pitchFamily="34" charset="0"/>
                <a:cs typeface="Segoe UI" panose="020B0502040204020203" pitchFamily="34" charset="0"/>
              </a:rPr>
              <a:t>1) Vehicle Usage from Connected Data - </a:t>
            </a:r>
            <a:r>
              <a:rPr kumimoji="0" lang="en-US"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Driving Styles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400" b="1" i="0" u="none" strike="noStrike" kern="0" cap="none" spc="-96" normalizeH="0" baseline="0" noProof="0" dirty="0">
                <a:ln w="3175">
                  <a:noFill/>
                </a:ln>
                <a:solidFill>
                  <a:sysClr val="windowText" lastClr="000000"/>
                </a:solidFill>
                <a:effectLst/>
                <a:uLnTx/>
                <a:uFillTx/>
                <a:ea typeface="Segoe UI" panose="020B0502040204020203" pitchFamily="34" charset="0"/>
                <a:cs typeface="Segoe UI" panose="020B0502040204020203" pitchFamily="34" charset="0"/>
              </a:rPr>
              <a:t>2) Warranty &amp; Repair Data - </a:t>
            </a:r>
            <a:r>
              <a:rPr kumimoji="0" lang="en-US"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Repairs &amp; Risk Patterns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Output:</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400" b="1" i="0" u="none" strike="noStrike" kern="0" cap="none" spc="0" normalizeH="0" baseline="0" noProof="0" dirty="0">
                <a:ln w="0"/>
                <a:solidFill>
                  <a:schemeClr val="tx1"/>
                </a:solidFill>
                <a:effectLst>
                  <a:outerShdw blurRad="38100" dist="19050" dir="2700000" algn="tl" rotWithShape="0">
                    <a:schemeClr val="dk1">
                      <a:alpha val="40000"/>
                    </a:schemeClr>
                  </a:outerShdw>
                </a:effectLst>
                <a:uLnTx/>
                <a:uFillTx/>
              </a:rPr>
              <a:t>Driver Segmentation, Risk Prediction &amp; Maintenance at each Car (VIN) level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solidFill>
                <a:prstClr val="black"/>
              </a:solidFill>
              <a:ea typeface="Verdana" panose="020B0604030504040204" pitchFamily="34" charset="0"/>
              <a:cs typeface="Verdana" panose="020B0604030504040204" pitchFamily="34" charset="0"/>
            </a:endParaRPr>
          </a:p>
        </p:txBody>
      </p:sp>
      <p:sp>
        <p:nvSpPr>
          <p:cNvPr id="4" name="Slide Number Placeholder 3"/>
          <p:cNvSpPr>
            <a:spLocks noGrp="1"/>
          </p:cNvSpPr>
          <p:nvPr>
            <p:ph type="sldNum" sz="quarter" idx="5"/>
          </p:nvPr>
        </p:nvSpPr>
        <p:spPr/>
        <p:txBody>
          <a:bodyPr/>
          <a:lstStyle/>
          <a:p>
            <a:fld id="{C0F84A1B-0C91-4489-B351-1870C6B365D2}" type="slidenum">
              <a:rPr lang="en-US" smtClean="0"/>
              <a:t>4</a:t>
            </a:fld>
            <a:endParaRPr lang="en-US"/>
          </a:p>
        </p:txBody>
      </p:sp>
    </p:spTree>
    <p:extLst>
      <p:ext uri="{BB962C8B-B14F-4D97-AF65-F5344CB8AC3E}">
        <p14:creationId xmlns:p14="http://schemas.microsoft.com/office/powerpoint/2010/main" val="2991478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rgbClr val="44546A"/>
                </a:solidFill>
              </a:rPr>
              <a:t>Business Objective:</a:t>
            </a:r>
          </a:p>
          <a:p>
            <a:r>
              <a:rPr lang="en-US" sz="1200" dirty="0">
                <a:solidFill>
                  <a:srgbClr val="000000"/>
                </a:solidFill>
              </a:rPr>
              <a:t>Help identify signals that influence the whole user search experience and  also increase the user engagement on client’s  search engine</a:t>
            </a:r>
          </a:p>
          <a:p>
            <a:endParaRPr lang="en-US" sz="1200" dirty="0">
              <a:solidFill>
                <a:srgbClr val="000000"/>
              </a:solidFill>
            </a:endParaRPr>
          </a:p>
          <a:p>
            <a:r>
              <a:rPr lang="en-US" sz="1200" b="1" dirty="0">
                <a:solidFill>
                  <a:srgbClr val="000000"/>
                </a:solidFill>
              </a:rPr>
              <a:t>LatentView</a:t>
            </a:r>
            <a:r>
              <a:rPr lang="en-US" sz="1200" b="1" baseline="0" dirty="0">
                <a:solidFill>
                  <a:srgbClr val="000000"/>
                </a:solidFill>
              </a:rPr>
              <a:t> Solution:</a:t>
            </a:r>
          </a:p>
          <a:p>
            <a:pPr marL="171450" indent="-171450" algn="just">
              <a:lnSpc>
                <a:spcPct val="150000"/>
              </a:lnSpc>
              <a:buClr>
                <a:srgbClr val="000000"/>
              </a:buClr>
              <a:buSzPct val="100000"/>
              <a:buFont typeface="Arial" panose="020B0604020202020204" pitchFamily="34" charset="0"/>
              <a:buChar char="•"/>
            </a:pPr>
            <a:r>
              <a:rPr lang="en-US" sz="1200" dirty="0">
                <a:solidFill>
                  <a:srgbClr val="000000"/>
                </a:solidFill>
                <a:sym typeface="Calibri"/>
              </a:rPr>
              <a:t>LatentView’s Panel Miner solution was applied to convert unstructured HTML data to structured tabular data </a:t>
            </a:r>
          </a:p>
          <a:p>
            <a:pPr marL="171450" indent="-171450" algn="just">
              <a:lnSpc>
                <a:spcPct val="150000"/>
              </a:lnSpc>
              <a:buClr>
                <a:srgbClr val="000000"/>
              </a:buClr>
              <a:buSzPct val="100000"/>
              <a:buFont typeface="Arial" panose="020B0604020202020204" pitchFamily="34" charset="0"/>
              <a:buChar char="•"/>
            </a:pPr>
            <a:r>
              <a:rPr lang="en-US" sz="1200" dirty="0">
                <a:solidFill>
                  <a:srgbClr val="000000"/>
                </a:solidFill>
                <a:sym typeface="Calibri"/>
              </a:rPr>
              <a:t>LV’s seamless data processing pipeline is composed of ETL operations followed by Hadoop processing and finally migration to database for storage and reporting</a:t>
            </a:r>
          </a:p>
          <a:p>
            <a:pPr marL="171450" indent="-171450" algn="just">
              <a:lnSpc>
                <a:spcPct val="150000"/>
              </a:lnSpc>
              <a:buClr>
                <a:srgbClr val="000000"/>
              </a:buClr>
              <a:buSzPct val="100000"/>
              <a:buFont typeface="Arial" panose="020B0604020202020204" pitchFamily="34" charset="0"/>
              <a:buChar char="•"/>
            </a:pPr>
            <a:r>
              <a:rPr lang="en-US" sz="1200" dirty="0">
                <a:solidFill>
                  <a:srgbClr val="000000"/>
                </a:solidFill>
                <a:sym typeface="Calibri"/>
              </a:rPr>
              <a:t>Over 300 GB per week of data  is  hosted in AWS cloud environment</a:t>
            </a:r>
          </a:p>
          <a:p>
            <a:pPr marL="171450" indent="-171450" algn="just">
              <a:lnSpc>
                <a:spcPct val="150000"/>
              </a:lnSpc>
              <a:buClr>
                <a:srgbClr val="000000"/>
              </a:buClr>
              <a:buSzPct val="100000"/>
              <a:buFont typeface="Arial" panose="020B0604020202020204" pitchFamily="34" charset="0"/>
              <a:buChar char="•"/>
            </a:pPr>
            <a:r>
              <a:rPr lang="en-US" sz="1200" dirty="0">
                <a:solidFill>
                  <a:srgbClr val="000000"/>
                </a:solidFill>
                <a:sym typeface="Calibri"/>
              </a:rPr>
              <a:t>Web dashboards and automated Excel reports were built for reporting of outputs</a:t>
            </a:r>
          </a:p>
          <a:p>
            <a:endParaRPr lang="en-US" sz="1200" baseline="0" dirty="0">
              <a:solidFill>
                <a:srgbClr val="000000"/>
              </a:solidFill>
            </a:endParaRPr>
          </a:p>
          <a:p>
            <a:r>
              <a:rPr lang="en-US" sz="1200" b="1" baseline="0" dirty="0">
                <a:solidFill>
                  <a:srgbClr val="000000"/>
                </a:solidFill>
              </a:rPr>
              <a:t>Business Benefit:</a:t>
            </a:r>
            <a:endParaRPr lang="en-US" sz="1200" b="1" dirty="0">
              <a:solidFill>
                <a:srgbClr val="000000"/>
              </a:solidFill>
            </a:endParaRPr>
          </a:p>
          <a:p>
            <a:pPr marL="171450" indent="-171450" algn="just">
              <a:lnSpc>
                <a:spcPct val="150000"/>
              </a:lnSpc>
              <a:buClr>
                <a:srgbClr val="000000"/>
              </a:buClr>
              <a:buSzPct val="100000"/>
              <a:buFont typeface="Arial" panose="020B0604020202020204" pitchFamily="34" charset="0"/>
              <a:buChar char="•"/>
            </a:pPr>
            <a:r>
              <a:rPr lang="en-US" sz="1200" dirty="0">
                <a:solidFill>
                  <a:srgbClr val="000000"/>
                </a:solidFill>
                <a:sym typeface="Calibri"/>
              </a:rPr>
              <a:t>Weekly reports on the feature coverage, feature distribution, CTR(Click Through Rates) of search result pages along with competition to benchmark key performance differentiators</a:t>
            </a:r>
          </a:p>
          <a:p>
            <a:pPr marL="171450" indent="-171450" algn="just">
              <a:lnSpc>
                <a:spcPct val="150000"/>
              </a:lnSpc>
              <a:buClr>
                <a:srgbClr val="000000"/>
              </a:buClr>
              <a:buSzPct val="100000"/>
              <a:buFont typeface="Arial" panose="020B0604020202020204" pitchFamily="34" charset="0"/>
              <a:buChar char="•"/>
            </a:pPr>
            <a:r>
              <a:rPr lang="en-US" sz="1200" dirty="0">
                <a:solidFill>
                  <a:srgbClr val="000000"/>
                </a:solidFill>
                <a:sym typeface="Calibri"/>
              </a:rPr>
              <a:t>Weekly news flash on new features introduced by competition, their Ad footprint to measure key performance indicators such as ad density, ad impression yield that can influence decisions taken by Product Planning Group.</a:t>
            </a:r>
          </a:p>
          <a:p>
            <a:pPr marL="171450" indent="-171450" algn="just">
              <a:lnSpc>
                <a:spcPct val="150000"/>
              </a:lnSpc>
              <a:buClr>
                <a:srgbClr val="000000"/>
              </a:buClr>
              <a:buSzPct val="100000"/>
              <a:buFont typeface="Arial" panose="020B0604020202020204" pitchFamily="34" charset="0"/>
              <a:buChar char="•"/>
            </a:pPr>
            <a:r>
              <a:rPr lang="en-US" sz="1200" dirty="0">
                <a:solidFill>
                  <a:srgbClr val="000000"/>
                </a:solidFill>
                <a:sym typeface="Calibri"/>
              </a:rPr>
              <a:t>Deep dive analysis of Click Stream data to infer users position in purchase funnel and thereby identify signals</a:t>
            </a:r>
          </a:p>
          <a:p>
            <a:pPr marL="171450" indent="-171450" algn="just">
              <a:lnSpc>
                <a:spcPct val="150000"/>
              </a:lnSpc>
              <a:buClr>
                <a:srgbClr val="000000"/>
              </a:buClr>
              <a:buSzPct val="100000"/>
              <a:buFont typeface="Arial" panose="020B0604020202020204" pitchFamily="34" charset="0"/>
              <a:buChar char="•"/>
            </a:pPr>
            <a:r>
              <a:rPr lang="en-US" sz="1200" dirty="0">
                <a:solidFill>
                  <a:srgbClr val="000000"/>
                </a:solidFill>
                <a:sym typeface="Calibri"/>
              </a:rPr>
              <a:t>Selected for Presentation in AWS Re-Invent-2014</a:t>
            </a:r>
          </a:p>
          <a:p>
            <a:pPr marL="171450" marR="0" lvl="0" indent="-171450" algn="just" defTabSz="914400" rtl="0" eaLnBrk="1" fontAlgn="auto" latinLnBrk="0" hangingPunct="1">
              <a:lnSpc>
                <a:spcPct val="150000"/>
              </a:lnSpc>
              <a:spcBef>
                <a:spcPts val="0"/>
              </a:spcBef>
              <a:spcAft>
                <a:spcPts val="0"/>
              </a:spcAft>
              <a:buClr>
                <a:srgbClr val="000000"/>
              </a:buClr>
              <a:buSzPct val="100000"/>
              <a:buFont typeface="Arial" panose="020B0604020202020204" pitchFamily="34" charset="0"/>
              <a:buChar char="•"/>
              <a:tabLst/>
              <a:defRPr/>
            </a:pPr>
            <a:r>
              <a:rPr lang="en-US" sz="1200" dirty="0">
                <a:solidFill>
                  <a:prstClr val="black"/>
                </a:solidFill>
                <a:latin typeface="Verdana" panose="020B0604030504040204" pitchFamily="34" charset="0"/>
                <a:ea typeface="Verdana" panose="020B0604030504040204" pitchFamily="34" charset="0"/>
                <a:cs typeface="Verdana" panose="020B0604030504040204" pitchFamily="34" charset="0"/>
              </a:rPr>
              <a:t>For 4.5M searches per month, with 12% of them clicking through to brokerage sites, assuming an ad revenue of $1 - $6 per click, potential monetization benefit realized is between $3M to $18M annually</a:t>
            </a:r>
          </a:p>
          <a:p>
            <a:endParaRPr lang="en-US" dirty="0"/>
          </a:p>
        </p:txBody>
      </p:sp>
      <p:sp>
        <p:nvSpPr>
          <p:cNvPr id="4" name="Slide Number Placeholder 3"/>
          <p:cNvSpPr>
            <a:spLocks noGrp="1"/>
          </p:cNvSpPr>
          <p:nvPr>
            <p:ph type="sldNum" sz="quarter" idx="5"/>
          </p:nvPr>
        </p:nvSpPr>
        <p:spPr/>
        <p:txBody>
          <a:bodyPr/>
          <a:lstStyle/>
          <a:p>
            <a:fld id="{C0F84A1B-0C91-4489-B351-1870C6B365D2}" type="slidenum">
              <a:rPr lang="en-US" smtClean="0"/>
              <a:t>5</a:t>
            </a:fld>
            <a:endParaRPr lang="en-US"/>
          </a:p>
        </p:txBody>
      </p:sp>
    </p:spTree>
    <p:extLst>
      <p:ext uri="{BB962C8B-B14F-4D97-AF65-F5344CB8AC3E}">
        <p14:creationId xmlns:p14="http://schemas.microsoft.com/office/powerpoint/2010/main" val="947271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7305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rgbClr val="44546A"/>
                </a:solidFill>
              </a:rPr>
              <a:t>Business Objective:</a:t>
            </a:r>
          </a:p>
          <a:p>
            <a:r>
              <a:rPr lang="en-US" sz="1200" dirty="0">
                <a:solidFill>
                  <a:srgbClr val="000000"/>
                </a:solidFill>
              </a:rPr>
              <a:t>Help identify signals that influence the whole user search experience and  also increase the user engagement on client’s  search engine</a:t>
            </a:r>
          </a:p>
          <a:p>
            <a:endParaRPr lang="en-US" sz="1200" dirty="0">
              <a:solidFill>
                <a:srgbClr val="000000"/>
              </a:solidFill>
            </a:endParaRPr>
          </a:p>
          <a:p>
            <a:r>
              <a:rPr lang="en-US" sz="1200" b="1" dirty="0">
                <a:solidFill>
                  <a:srgbClr val="000000"/>
                </a:solidFill>
              </a:rPr>
              <a:t>LatentView</a:t>
            </a:r>
            <a:r>
              <a:rPr lang="en-US" sz="1200" b="1" baseline="0" dirty="0">
                <a:solidFill>
                  <a:srgbClr val="000000"/>
                </a:solidFill>
              </a:rPr>
              <a:t> Solution:</a:t>
            </a:r>
          </a:p>
          <a:p>
            <a:pPr marL="171450" indent="-171450" algn="just">
              <a:lnSpc>
                <a:spcPct val="150000"/>
              </a:lnSpc>
              <a:buClr>
                <a:srgbClr val="000000"/>
              </a:buClr>
              <a:buSzPct val="100000"/>
              <a:buFont typeface="Arial" panose="020B0604020202020204" pitchFamily="34" charset="0"/>
              <a:buChar char="•"/>
            </a:pPr>
            <a:r>
              <a:rPr lang="en-US" sz="1200" dirty="0">
                <a:solidFill>
                  <a:srgbClr val="000000"/>
                </a:solidFill>
                <a:sym typeface="Calibri"/>
              </a:rPr>
              <a:t>LatentView’s Panel Miner solution was applied to convert unstructured HTML data to structured tabular data </a:t>
            </a:r>
          </a:p>
          <a:p>
            <a:pPr marL="171450" indent="-171450" algn="just">
              <a:lnSpc>
                <a:spcPct val="150000"/>
              </a:lnSpc>
              <a:buClr>
                <a:srgbClr val="000000"/>
              </a:buClr>
              <a:buSzPct val="100000"/>
              <a:buFont typeface="Arial" panose="020B0604020202020204" pitchFamily="34" charset="0"/>
              <a:buChar char="•"/>
            </a:pPr>
            <a:r>
              <a:rPr lang="en-US" sz="1200" dirty="0">
                <a:solidFill>
                  <a:srgbClr val="000000"/>
                </a:solidFill>
                <a:sym typeface="Calibri"/>
              </a:rPr>
              <a:t>LV’s seamless data processing pipeline is composed of ETL operations followed by Hadoop processing and finally migration to database for storage and reporting</a:t>
            </a:r>
          </a:p>
          <a:p>
            <a:pPr marL="171450" indent="-171450" algn="just">
              <a:lnSpc>
                <a:spcPct val="150000"/>
              </a:lnSpc>
              <a:buClr>
                <a:srgbClr val="000000"/>
              </a:buClr>
              <a:buSzPct val="100000"/>
              <a:buFont typeface="Arial" panose="020B0604020202020204" pitchFamily="34" charset="0"/>
              <a:buChar char="•"/>
            </a:pPr>
            <a:r>
              <a:rPr lang="en-US" sz="1200" dirty="0">
                <a:solidFill>
                  <a:srgbClr val="000000"/>
                </a:solidFill>
                <a:sym typeface="Calibri"/>
              </a:rPr>
              <a:t>Over 300 GB per week of data  is  hosted in AWS cloud environment</a:t>
            </a:r>
          </a:p>
          <a:p>
            <a:pPr marL="171450" indent="-171450" algn="just">
              <a:lnSpc>
                <a:spcPct val="150000"/>
              </a:lnSpc>
              <a:buClr>
                <a:srgbClr val="000000"/>
              </a:buClr>
              <a:buSzPct val="100000"/>
              <a:buFont typeface="Arial" panose="020B0604020202020204" pitchFamily="34" charset="0"/>
              <a:buChar char="•"/>
            </a:pPr>
            <a:r>
              <a:rPr lang="en-US" sz="1200" dirty="0">
                <a:solidFill>
                  <a:srgbClr val="000000"/>
                </a:solidFill>
                <a:sym typeface="Calibri"/>
              </a:rPr>
              <a:t>Web dashboards and automated Excel reports were built for reporting of outputs</a:t>
            </a:r>
          </a:p>
          <a:p>
            <a:endParaRPr lang="en-US" sz="1200" baseline="0" dirty="0">
              <a:solidFill>
                <a:srgbClr val="000000"/>
              </a:solidFill>
            </a:endParaRPr>
          </a:p>
          <a:p>
            <a:r>
              <a:rPr lang="en-US" sz="1200" b="1" baseline="0" dirty="0">
                <a:solidFill>
                  <a:srgbClr val="000000"/>
                </a:solidFill>
              </a:rPr>
              <a:t>Business Benefit:</a:t>
            </a:r>
            <a:endParaRPr lang="en-US" sz="1200" b="1" dirty="0">
              <a:solidFill>
                <a:srgbClr val="000000"/>
              </a:solidFill>
            </a:endParaRPr>
          </a:p>
          <a:p>
            <a:pPr marL="171450" indent="-171450" algn="just">
              <a:lnSpc>
                <a:spcPct val="150000"/>
              </a:lnSpc>
              <a:buClr>
                <a:srgbClr val="000000"/>
              </a:buClr>
              <a:buSzPct val="100000"/>
              <a:buFont typeface="Arial" panose="020B0604020202020204" pitchFamily="34" charset="0"/>
              <a:buChar char="•"/>
            </a:pPr>
            <a:r>
              <a:rPr lang="en-US" sz="1200" dirty="0">
                <a:solidFill>
                  <a:srgbClr val="000000"/>
                </a:solidFill>
                <a:sym typeface="Calibri"/>
              </a:rPr>
              <a:t>Weekly reports on the feature coverage, feature distribution, CTR(Click Through Rates) of search result pages along with competition to benchmark key performance differentiators</a:t>
            </a:r>
          </a:p>
          <a:p>
            <a:pPr marL="171450" indent="-171450" algn="just">
              <a:lnSpc>
                <a:spcPct val="150000"/>
              </a:lnSpc>
              <a:buClr>
                <a:srgbClr val="000000"/>
              </a:buClr>
              <a:buSzPct val="100000"/>
              <a:buFont typeface="Arial" panose="020B0604020202020204" pitchFamily="34" charset="0"/>
              <a:buChar char="•"/>
            </a:pPr>
            <a:r>
              <a:rPr lang="en-US" sz="1200" dirty="0">
                <a:solidFill>
                  <a:srgbClr val="000000"/>
                </a:solidFill>
                <a:sym typeface="Calibri"/>
              </a:rPr>
              <a:t>Weekly news flash on new features introduced by competition, their Ad footprint to measure key performance indicators such as ad density, ad impression yield that can influence decisions taken by Product Planning Group.</a:t>
            </a:r>
          </a:p>
          <a:p>
            <a:pPr marL="171450" indent="-171450" algn="just">
              <a:lnSpc>
                <a:spcPct val="150000"/>
              </a:lnSpc>
              <a:buClr>
                <a:srgbClr val="000000"/>
              </a:buClr>
              <a:buSzPct val="100000"/>
              <a:buFont typeface="Arial" panose="020B0604020202020204" pitchFamily="34" charset="0"/>
              <a:buChar char="•"/>
            </a:pPr>
            <a:r>
              <a:rPr lang="en-US" sz="1200" dirty="0">
                <a:solidFill>
                  <a:srgbClr val="000000"/>
                </a:solidFill>
                <a:sym typeface="Calibri"/>
              </a:rPr>
              <a:t>Deep dive analysis of Click Stream data to infer users position in purchase funnel and thereby identify signals</a:t>
            </a:r>
          </a:p>
          <a:p>
            <a:pPr marL="171450" indent="-171450" algn="just">
              <a:lnSpc>
                <a:spcPct val="150000"/>
              </a:lnSpc>
              <a:buClr>
                <a:srgbClr val="000000"/>
              </a:buClr>
              <a:buSzPct val="100000"/>
              <a:buFont typeface="Arial" panose="020B0604020202020204" pitchFamily="34" charset="0"/>
              <a:buChar char="•"/>
            </a:pPr>
            <a:r>
              <a:rPr lang="en-US" sz="1200" dirty="0">
                <a:solidFill>
                  <a:srgbClr val="000000"/>
                </a:solidFill>
                <a:sym typeface="Calibri"/>
              </a:rPr>
              <a:t>Selected for Presentation in AWS Re-Invent-2014</a:t>
            </a:r>
          </a:p>
          <a:p>
            <a:pPr marL="171450" marR="0" lvl="0" indent="-171450" algn="just" defTabSz="914400" rtl="0" eaLnBrk="1" fontAlgn="auto" latinLnBrk="0" hangingPunct="1">
              <a:lnSpc>
                <a:spcPct val="150000"/>
              </a:lnSpc>
              <a:spcBef>
                <a:spcPts val="0"/>
              </a:spcBef>
              <a:spcAft>
                <a:spcPts val="0"/>
              </a:spcAft>
              <a:buClr>
                <a:srgbClr val="000000"/>
              </a:buClr>
              <a:buSzPct val="100000"/>
              <a:buFont typeface="Arial" panose="020B0604020202020204" pitchFamily="34" charset="0"/>
              <a:buChar char="•"/>
              <a:tabLst/>
              <a:defRPr/>
            </a:pPr>
            <a:r>
              <a:rPr lang="en-US" sz="1200" dirty="0">
                <a:solidFill>
                  <a:prstClr val="black"/>
                </a:solidFill>
                <a:latin typeface="Verdana" panose="020B0604030504040204" pitchFamily="34" charset="0"/>
                <a:ea typeface="Verdana" panose="020B0604030504040204" pitchFamily="34" charset="0"/>
                <a:cs typeface="Verdana" panose="020B0604030504040204" pitchFamily="34" charset="0"/>
              </a:rPr>
              <a:t>For 4.5M searches per month, with 12% of them clicking through to brokerage sites, assuming an ad revenue of $1 - $6 per click, potential monetization benefit realized is between $3M to $18M annually</a:t>
            </a:r>
          </a:p>
          <a:p>
            <a:endParaRPr lang="en-US" dirty="0"/>
          </a:p>
        </p:txBody>
      </p:sp>
      <p:sp>
        <p:nvSpPr>
          <p:cNvPr id="4" name="Slide Number Placeholder 3"/>
          <p:cNvSpPr>
            <a:spLocks noGrp="1"/>
          </p:cNvSpPr>
          <p:nvPr>
            <p:ph type="sldNum" sz="quarter" idx="5"/>
          </p:nvPr>
        </p:nvSpPr>
        <p:spPr/>
        <p:txBody>
          <a:bodyPr/>
          <a:lstStyle/>
          <a:p>
            <a:fld id="{C0F84A1B-0C91-4489-B351-1870C6B365D2}" type="slidenum">
              <a:rPr lang="en-US" smtClean="0"/>
              <a:t>7</a:t>
            </a:fld>
            <a:endParaRPr lang="en-US"/>
          </a:p>
        </p:txBody>
      </p:sp>
    </p:spTree>
    <p:extLst>
      <p:ext uri="{BB962C8B-B14F-4D97-AF65-F5344CB8AC3E}">
        <p14:creationId xmlns:p14="http://schemas.microsoft.com/office/powerpoint/2010/main" val="30679208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rgbClr val="44546A"/>
                </a:solidFill>
              </a:rPr>
              <a:t>Business Objective:</a:t>
            </a:r>
          </a:p>
          <a:p>
            <a:r>
              <a:rPr lang="en-US" sz="1200" dirty="0">
                <a:solidFill>
                  <a:srgbClr val="000000"/>
                </a:solidFill>
              </a:rPr>
              <a:t>Help identify signals that influence the whole user search experience and  also increase the user engagement on client’s  search engine</a:t>
            </a:r>
          </a:p>
          <a:p>
            <a:endParaRPr lang="en-US" sz="1200" dirty="0">
              <a:solidFill>
                <a:srgbClr val="000000"/>
              </a:solidFill>
            </a:endParaRPr>
          </a:p>
          <a:p>
            <a:r>
              <a:rPr lang="en-US" sz="1200" b="1" dirty="0">
                <a:solidFill>
                  <a:srgbClr val="000000"/>
                </a:solidFill>
              </a:rPr>
              <a:t>LatentView</a:t>
            </a:r>
            <a:r>
              <a:rPr lang="en-US" sz="1200" b="1" baseline="0" dirty="0">
                <a:solidFill>
                  <a:srgbClr val="000000"/>
                </a:solidFill>
              </a:rPr>
              <a:t> Solution:</a:t>
            </a:r>
          </a:p>
          <a:p>
            <a:pPr marL="171450" indent="-171450" algn="just">
              <a:lnSpc>
                <a:spcPct val="150000"/>
              </a:lnSpc>
              <a:buClr>
                <a:srgbClr val="000000"/>
              </a:buClr>
              <a:buSzPct val="100000"/>
              <a:buFont typeface="Arial" panose="020B0604020202020204" pitchFamily="34" charset="0"/>
              <a:buChar char="•"/>
            </a:pPr>
            <a:r>
              <a:rPr lang="en-US" sz="1200" dirty="0">
                <a:solidFill>
                  <a:srgbClr val="000000"/>
                </a:solidFill>
                <a:sym typeface="Calibri"/>
              </a:rPr>
              <a:t>LatentView’s Panel Miner solution was applied to convert unstructured HTML data to structured tabular data </a:t>
            </a:r>
          </a:p>
          <a:p>
            <a:pPr marL="171450" indent="-171450" algn="just">
              <a:lnSpc>
                <a:spcPct val="150000"/>
              </a:lnSpc>
              <a:buClr>
                <a:srgbClr val="000000"/>
              </a:buClr>
              <a:buSzPct val="100000"/>
              <a:buFont typeface="Arial" panose="020B0604020202020204" pitchFamily="34" charset="0"/>
              <a:buChar char="•"/>
            </a:pPr>
            <a:r>
              <a:rPr lang="en-US" sz="1200" dirty="0">
                <a:solidFill>
                  <a:srgbClr val="000000"/>
                </a:solidFill>
                <a:sym typeface="Calibri"/>
              </a:rPr>
              <a:t>LV’s seamless data processing pipeline is composed of ETL operations followed by Hadoop processing and finally migration to database for storage and reporting</a:t>
            </a:r>
          </a:p>
          <a:p>
            <a:pPr marL="171450" indent="-171450" algn="just">
              <a:lnSpc>
                <a:spcPct val="150000"/>
              </a:lnSpc>
              <a:buClr>
                <a:srgbClr val="000000"/>
              </a:buClr>
              <a:buSzPct val="100000"/>
              <a:buFont typeface="Arial" panose="020B0604020202020204" pitchFamily="34" charset="0"/>
              <a:buChar char="•"/>
            </a:pPr>
            <a:r>
              <a:rPr lang="en-US" sz="1200" dirty="0">
                <a:solidFill>
                  <a:srgbClr val="000000"/>
                </a:solidFill>
                <a:sym typeface="Calibri"/>
              </a:rPr>
              <a:t>Over 300 GB per week of data  is  hosted in AWS cloud environment</a:t>
            </a:r>
          </a:p>
          <a:p>
            <a:pPr marL="171450" indent="-171450" algn="just">
              <a:lnSpc>
                <a:spcPct val="150000"/>
              </a:lnSpc>
              <a:buClr>
                <a:srgbClr val="000000"/>
              </a:buClr>
              <a:buSzPct val="100000"/>
              <a:buFont typeface="Arial" panose="020B0604020202020204" pitchFamily="34" charset="0"/>
              <a:buChar char="•"/>
            </a:pPr>
            <a:r>
              <a:rPr lang="en-US" sz="1200" dirty="0">
                <a:solidFill>
                  <a:srgbClr val="000000"/>
                </a:solidFill>
                <a:sym typeface="Calibri"/>
              </a:rPr>
              <a:t>Web dashboards and automated Excel reports were built for reporting of outputs</a:t>
            </a:r>
          </a:p>
          <a:p>
            <a:endParaRPr lang="en-US" sz="1200" baseline="0" dirty="0">
              <a:solidFill>
                <a:srgbClr val="000000"/>
              </a:solidFill>
            </a:endParaRPr>
          </a:p>
          <a:p>
            <a:r>
              <a:rPr lang="en-US" sz="1200" b="1" baseline="0" dirty="0">
                <a:solidFill>
                  <a:srgbClr val="000000"/>
                </a:solidFill>
              </a:rPr>
              <a:t>Business Benefit:</a:t>
            </a:r>
            <a:endParaRPr lang="en-US" sz="1200" b="1" dirty="0">
              <a:solidFill>
                <a:srgbClr val="000000"/>
              </a:solidFill>
            </a:endParaRPr>
          </a:p>
          <a:p>
            <a:pPr marL="171450" indent="-171450" algn="just">
              <a:lnSpc>
                <a:spcPct val="150000"/>
              </a:lnSpc>
              <a:buClr>
                <a:srgbClr val="000000"/>
              </a:buClr>
              <a:buSzPct val="100000"/>
              <a:buFont typeface="Arial" panose="020B0604020202020204" pitchFamily="34" charset="0"/>
              <a:buChar char="•"/>
            </a:pPr>
            <a:r>
              <a:rPr lang="en-US" sz="1200" dirty="0">
                <a:solidFill>
                  <a:srgbClr val="000000"/>
                </a:solidFill>
                <a:sym typeface="Calibri"/>
              </a:rPr>
              <a:t>Weekly reports on the feature coverage, feature distribution, CTR(Click Through Rates) of search result pages along with competition to benchmark key performance differentiators</a:t>
            </a:r>
          </a:p>
          <a:p>
            <a:pPr marL="171450" indent="-171450" algn="just">
              <a:lnSpc>
                <a:spcPct val="150000"/>
              </a:lnSpc>
              <a:buClr>
                <a:srgbClr val="000000"/>
              </a:buClr>
              <a:buSzPct val="100000"/>
              <a:buFont typeface="Arial" panose="020B0604020202020204" pitchFamily="34" charset="0"/>
              <a:buChar char="•"/>
            </a:pPr>
            <a:r>
              <a:rPr lang="en-US" sz="1200" dirty="0">
                <a:solidFill>
                  <a:srgbClr val="000000"/>
                </a:solidFill>
                <a:sym typeface="Calibri"/>
              </a:rPr>
              <a:t>Weekly news flash on new features introduced by competition, their Ad footprint to measure key performance indicators such as ad density, ad impression yield that can influence decisions taken by Product Planning Group.</a:t>
            </a:r>
          </a:p>
          <a:p>
            <a:pPr marL="171450" indent="-171450" algn="just">
              <a:lnSpc>
                <a:spcPct val="150000"/>
              </a:lnSpc>
              <a:buClr>
                <a:srgbClr val="000000"/>
              </a:buClr>
              <a:buSzPct val="100000"/>
              <a:buFont typeface="Arial" panose="020B0604020202020204" pitchFamily="34" charset="0"/>
              <a:buChar char="•"/>
            </a:pPr>
            <a:r>
              <a:rPr lang="en-US" sz="1200" dirty="0">
                <a:solidFill>
                  <a:srgbClr val="000000"/>
                </a:solidFill>
                <a:sym typeface="Calibri"/>
              </a:rPr>
              <a:t>Deep dive analysis of Click Stream data to infer users position in purchase funnel and thereby identify signals</a:t>
            </a:r>
          </a:p>
          <a:p>
            <a:pPr marL="171450" indent="-171450" algn="just">
              <a:lnSpc>
                <a:spcPct val="150000"/>
              </a:lnSpc>
              <a:buClr>
                <a:srgbClr val="000000"/>
              </a:buClr>
              <a:buSzPct val="100000"/>
              <a:buFont typeface="Arial" panose="020B0604020202020204" pitchFamily="34" charset="0"/>
              <a:buChar char="•"/>
            </a:pPr>
            <a:r>
              <a:rPr lang="en-US" sz="1200" dirty="0">
                <a:solidFill>
                  <a:srgbClr val="000000"/>
                </a:solidFill>
                <a:sym typeface="Calibri"/>
              </a:rPr>
              <a:t>Selected for Presentation in AWS Re-Invent-2014</a:t>
            </a:r>
          </a:p>
          <a:p>
            <a:pPr marL="171450" marR="0" lvl="0" indent="-171450" algn="just" defTabSz="914400" rtl="0" eaLnBrk="1" fontAlgn="auto" latinLnBrk="0" hangingPunct="1">
              <a:lnSpc>
                <a:spcPct val="150000"/>
              </a:lnSpc>
              <a:spcBef>
                <a:spcPts val="0"/>
              </a:spcBef>
              <a:spcAft>
                <a:spcPts val="0"/>
              </a:spcAft>
              <a:buClr>
                <a:srgbClr val="000000"/>
              </a:buClr>
              <a:buSzPct val="100000"/>
              <a:buFont typeface="Arial" panose="020B0604020202020204" pitchFamily="34" charset="0"/>
              <a:buChar char="•"/>
              <a:tabLst/>
              <a:defRPr/>
            </a:pPr>
            <a:r>
              <a:rPr lang="en-US" sz="1200" dirty="0">
                <a:solidFill>
                  <a:prstClr val="black"/>
                </a:solidFill>
                <a:latin typeface="Verdana" panose="020B0604030504040204" pitchFamily="34" charset="0"/>
                <a:ea typeface="Verdana" panose="020B0604030504040204" pitchFamily="34" charset="0"/>
                <a:cs typeface="Verdana" panose="020B0604030504040204" pitchFamily="34" charset="0"/>
              </a:rPr>
              <a:t>For 4.5M searches per month, with 12% of them clicking through to brokerage sites, assuming an ad revenue of $1 - $6 per click, potential monetization benefit realized is between $3M to $18M annually</a:t>
            </a:r>
          </a:p>
          <a:p>
            <a:endParaRPr lang="en-US" dirty="0"/>
          </a:p>
        </p:txBody>
      </p:sp>
      <p:sp>
        <p:nvSpPr>
          <p:cNvPr id="4" name="Slide Number Placeholder 3"/>
          <p:cNvSpPr>
            <a:spLocks noGrp="1"/>
          </p:cNvSpPr>
          <p:nvPr>
            <p:ph type="sldNum" sz="quarter" idx="5"/>
          </p:nvPr>
        </p:nvSpPr>
        <p:spPr/>
        <p:txBody>
          <a:bodyPr/>
          <a:lstStyle/>
          <a:p>
            <a:fld id="{C0F84A1B-0C91-4489-B351-1870C6B365D2}" type="slidenum">
              <a:rPr lang="en-US" smtClean="0"/>
              <a:t>8</a:t>
            </a:fld>
            <a:endParaRPr lang="en-US"/>
          </a:p>
        </p:txBody>
      </p:sp>
    </p:spTree>
    <p:extLst>
      <p:ext uri="{BB962C8B-B14F-4D97-AF65-F5344CB8AC3E}">
        <p14:creationId xmlns:p14="http://schemas.microsoft.com/office/powerpoint/2010/main" val="1279820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rgbClr val="44546A"/>
                </a:solidFill>
              </a:rPr>
              <a:t>Business Objective:</a:t>
            </a:r>
          </a:p>
          <a:p>
            <a:r>
              <a:rPr lang="en-US" sz="1200" dirty="0">
                <a:solidFill>
                  <a:srgbClr val="000000"/>
                </a:solidFill>
              </a:rPr>
              <a:t>Help identify signals that influence the whole user search experience and  also increase the user engagement on client’s  search engine</a:t>
            </a:r>
          </a:p>
          <a:p>
            <a:endParaRPr lang="en-US" sz="1200" dirty="0">
              <a:solidFill>
                <a:srgbClr val="000000"/>
              </a:solidFill>
            </a:endParaRPr>
          </a:p>
          <a:p>
            <a:r>
              <a:rPr lang="en-US" sz="1200" b="1" dirty="0">
                <a:solidFill>
                  <a:srgbClr val="000000"/>
                </a:solidFill>
              </a:rPr>
              <a:t>LatentView</a:t>
            </a:r>
            <a:r>
              <a:rPr lang="en-US" sz="1200" b="1" baseline="0" dirty="0">
                <a:solidFill>
                  <a:srgbClr val="000000"/>
                </a:solidFill>
              </a:rPr>
              <a:t> Solution:</a:t>
            </a:r>
          </a:p>
          <a:p>
            <a:pPr marL="171450" indent="-171450" algn="just">
              <a:lnSpc>
                <a:spcPct val="150000"/>
              </a:lnSpc>
              <a:buClr>
                <a:srgbClr val="000000"/>
              </a:buClr>
              <a:buSzPct val="100000"/>
              <a:buFont typeface="Arial" panose="020B0604020202020204" pitchFamily="34" charset="0"/>
              <a:buChar char="•"/>
            </a:pPr>
            <a:r>
              <a:rPr lang="en-US" sz="1200" dirty="0">
                <a:solidFill>
                  <a:srgbClr val="000000"/>
                </a:solidFill>
                <a:sym typeface="Calibri"/>
              </a:rPr>
              <a:t>LatentView’s Panel Miner solution was applied to convert unstructured HTML data to structured tabular data </a:t>
            </a:r>
          </a:p>
          <a:p>
            <a:pPr marL="171450" indent="-171450" algn="just">
              <a:lnSpc>
                <a:spcPct val="150000"/>
              </a:lnSpc>
              <a:buClr>
                <a:srgbClr val="000000"/>
              </a:buClr>
              <a:buSzPct val="100000"/>
              <a:buFont typeface="Arial" panose="020B0604020202020204" pitchFamily="34" charset="0"/>
              <a:buChar char="•"/>
            </a:pPr>
            <a:r>
              <a:rPr lang="en-US" sz="1200" dirty="0">
                <a:solidFill>
                  <a:srgbClr val="000000"/>
                </a:solidFill>
                <a:sym typeface="Calibri"/>
              </a:rPr>
              <a:t>LV’s seamless data processing pipeline is composed of ETL operations followed by Hadoop processing and finally migration to database for storage and reporting</a:t>
            </a:r>
          </a:p>
          <a:p>
            <a:pPr marL="171450" indent="-171450" algn="just">
              <a:lnSpc>
                <a:spcPct val="150000"/>
              </a:lnSpc>
              <a:buClr>
                <a:srgbClr val="000000"/>
              </a:buClr>
              <a:buSzPct val="100000"/>
              <a:buFont typeface="Arial" panose="020B0604020202020204" pitchFamily="34" charset="0"/>
              <a:buChar char="•"/>
            </a:pPr>
            <a:r>
              <a:rPr lang="en-US" sz="1200" dirty="0">
                <a:solidFill>
                  <a:srgbClr val="000000"/>
                </a:solidFill>
                <a:sym typeface="Calibri"/>
              </a:rPr>
              <a:t>Over 300 GB per week of data  is  hosted in AWS cloud environment</a:t>
            </a:r>
          </a:p>
          <a:p>
            <a:pPr marL="171450" indent="-171450" algn="just">
              <a:lnSpc>
                <a:spcPct val="150000"/>
              </a:lnSpc>
              <a:buClr>
                <a:srgbClr val="000000"/>
              </a:buClr>
              <a:buSzPct val="100000"/>
              <a:buFont typeface="Arial" panose="020B0604020202020204" pitchFamily="34" charset="0"/>
              <a:buChar char="•"/>
            </a:pPr>
            <a:r>
              <a:rPr lang="en-US" sz="1200" dirty="0">
                <a:solidFill>
                  <a:srgbClr val="000000"/>
                </a:solidFill>
                <a:sym typeface="Calibri"/>
              </a:rPr>
              <a:t>Web dashboards and automated Excel reports were built for reporting of outputs</a:t>
            </a:r>
          </a:p>
          <a:p>
            <a:endParaRPr lang="en-US" sz="1200" baseline="0" dirty="0">
              <a:solidFill>
                <a:srgbClr val="000000"/>
              </a:solidFill>
            </a:endParaRPr>
          </a:p>
          <a:p>
            <a:r>
              <a:rPr lang="en-US" sz="1200" b="1" baseline="0" dirty="0">
                <a:solidFill>
                  <a:srgbClr val="000000"/>
                </a:solidFill>
              </a:rPr>
              <a:t>Business Benefit:</a:t>
            </a:r>
            <a:endParaRPr lang="en-US" sz="1200" b="1" dirty="0">
              <a:solidFill>
                <a:srgbClr val="000000"/>
              </a:solidFill>
            </a:endParaRPr>
          </a:p>
          <a:p>
            <a:pPr marL="171450" indent="-171450" algn="just">
              <a:lnSpc>
                <a:spcPct val="150000"/>
              </a:lnSpc>
              <a:buClr>
                <a:srgbClr val="000000"/>
              </a:buClr>
              <a:buSzPct val="100000"/>
              <a:buFont typeface="Arial" panose="020B0604020202020204" pitchFamily="34" charset="0"/>
              <a:buChar char="•"/>
            </a:pPr>
            <a:r>
              <a:rPr lang="en-US" sz="1200" dirty="0">
                <a:solidFill>
                  <a:srgbClr val="000000"/>
                </a:solidFill>
                <a:sym typeface="Calibri"/>
              </a:rPr>
              <a:t>Weekly reports on the feature coverage, feature distribution, CTR(Click Through Rates) of search result pages along with competition to benchmark key performance differentiators</a:t>
            </a:r>
          </a:p>
          <a:p>
            <a:pPr marL="171450" indent="-171450" algn="just">
              <a:lnSpc>
                <a:spcPct val="150000"/>
              </a:lnSpc>
              <a:buClr>
                <a:srgbClr val="000000"/>
              </a:buClr>
              <a:buSzPct val="100000"/>
              <a:buFont typeface="Arial" panose="020B0604020202020204" pitchFamily="34" charset="0"/>
              <a:buChar char="•"/>
            </a:pPr>
            <a:r>
              <a:rPr lang="en-US" sz="1200" dirty="0">
                <a:solidFill>
                  <a:srgbClr val="000000"/>
                </a:solidFill>
                <a:sym typeface="Calibri"/>
              </a:rPr>
              <a:t>Weekly news flash on new features introduced by competition, their Ad footprint to measure key performance indicators such as ad density, ad impression yield that can influence decisions taken by Product Planning Group.</a:t>
            </a:r>
          </a:p>
          <a:p>
            <a:pPr marL="171450" indent="-171450" algn="just">
              <a:lnSpc>
                <a:spcPct val="150000"/>
              </a:lnSpc>
              <a:buClr>
                <a:srgbClr val="000000"/>
              </a:buClr>
              <a:buSzPct val="100000"/>
              <a:buFont typeface="Arial" panose="020B0604020202020204" pitchFamily="34" charset="0"/>
              <a:buChar char="•"/>
            </a:pPr>
            <a:r>
              <a:rPr lang="en-US" sz="1200" dirty="0">
                <a:solidFill>
                  <a:srgbClr val="000000"/>
                </a:solidFill>
                <a:sym typeface="Calibri"/>
              </a:rPr>
              <a:t>Deep dive analysis of Click Stream data to infer users position in purchase funnel and thereby identify signals</a:t>
            </a:r>
          </a:p>
          <a:p>
            <a:pPr marL="171450" indent="-171450" algn="just">
              <a:lnSpc>
                <a:spcPct val="150000"/>
              </a:lnSpc>
              <a:buClr>
                <a:srgbClr val="000000"/>
              </a:buClr>
              <a:buSzPct val="100000"/>
              <a:buFont typeface="Arial" panose="020B0604020202020204" pitchFamily="34" charset="0"/>
              <a:buChar char="•"/>
            </a:pPr>
            <a:r>
              <a:rPr lang="en-US" sz="1200" dirty="0">
                <a:solidFill>
                  <a:srgbClr val="000000"/>
                </a:solidFill>
                <a:sym typeface="Calibri"/>
              </a:rPr>
              <a:t>Selected for Presentation in AWS Re-Invent-2014</a:t>
            </a:r>
          </a:p>
          <a:p>
            <a:pPr marL="171450" marR="0" lvl="0" indent="-171450" algn="just" defTabSz="914400" rtl="0" eaLnBrk="1" fontAlgn="auto" latinLnBrk="0" hangingPunct="1">
              <a:lnSpc>
                <a:spcPct val="150000"/>
              </a:lnSpc>
              <a:spcBef>
                <a:spcPts val="0"/>
              </a:spcBef>
              <a:spcAft>
                <a:spcPts val="0"/>
              </a:spcAft>
              <a:buClr>
                <a:srgbClr val="000000"/>
              </a:buClr>
              <a:buSzPct val="100000"/>
              <a:buFont typeface="Arial" panose="020B0604020202020204" pitchFamily="34" charset="0"/>
              <a:buChar char="•"/>
              <a:tabLst/>
              <a:defRPr/>
            </a:pPr>
            <a:r>
              <a:rPr lang="en-US" sz="1200" dirty="0">
                <a:solidFill>
                  <a:prstClr val="black"/>
                </a:solidFill>
                <a:latin typeface="Verdana" panose="020B0604030504040204" pitchFamily="34" charset="0"/>
                <a:ea typeface="Verdana" panose="020B0604030504040204" pitchFamily="34" charset="0"/>
                <a:cs typeface="Verdana" panose="020B0604030504040204" pitchFamily="34" charset="0"/>
              </a:rPr>
              <a:t>For 4.5M searches per month, with 12% of them clicking through to brokerage sites, assuming an ad revenue of $1 - $6 per click, potential monetization benefit realized is between $3M to $18M annually</a:t>
            </a:r>
          </a:p>
          <a:p>
            <a:endParaRPr lang="en-US" dirty="0"/>
          </a:p>
        </p:txBody>
      </p:sp>
      <p:sp>
        <p:nvSpPr>
          <p:cNvPr id="4" name="Slide Number Placeholder 3"/>
          <p:cNvSpPr>
            <a:spLocks noGrp="1"/>
          </p:cNvSpPr>
          <p:nvPr>
            <p:ph type="sldNum" sz="quarter" idx="5"/>
          </p:nvPr>
        </p:nvSpPr>
        <p:spPr/>
        <p:txBody>
          <a:bodyPr/>
          <a:lstStyle/>
          <a:p>
            <a:fld id="{C0F84A1B-0C91-4489-B351-1870C6B365D2}" type="slidenum">
              <a:rPr lang="en-US" smtClean="0"/>
              <a:t>9</a:t>
            </a:fld>
            <a:endParaRPr lang="en-US"/>
          </a:p>
        </p:txBody>
      </p:sp>
    </p:spTree>
    <p:extLst>
      <p:ext uri="{BB962C8B-B14F-4D97-AF65-F5344CB8AC3E}">
        <p14:creationId xmlns:p14="http://schemas.microsoft.com/office/powerpoint/2010/main" val="3032810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www.facebook.com/LatentView/" TargetMode="External"/><Relationship Id="rId7" Type="http://schemas.openxmlformats.org/officeDocument/2006/relationships/hyperlink" Target="https://www.latentview.com/" TargetMode="External"/><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hyperlink" Target="https://www.latentview.com/blog/" TargetMode="External"/><Relationship Id="rId5" Type="http://schemas.openxmlformats.org/officeDocument/2006/relationships/hyperlink" Target="https://www.linkedin.com/company/latentview" TargetMode="External"/><Relationship Id="rId4" Type="http://schemas.openxmlformats.org/officeDocument/2006/relationships/hyperlink" Target="https://twitter.com/latentview?lang=en"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www.latentview.com/" TargetMode="External"/><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4344E-8840-41DC-8090-C221A510CE9F}"/>
              </a:ext>
            </a:extLst>
          </p:cNvPr>
          <p:cNvSpPr>
            <a:spLocks noGrp="1"/>
          </p:cNvSpPr>
          <p:nvPr>
            <p:ph type="title"/>
          </p:nvPr>
        </p:nvSpPr>
        <p:spPr/>
        <p:txBody>
          <a:bodyPr/>
          <a:lstStyle/>
          <a:p>
            <a:r>
              <a:rPr lang="en-US"/>
              <a:t>Click to edit Master title style</a:t>
            </a:r>
          </a:p>
        </p:txBody>
      </p:sp>
      <p:sp>
        <p:nvSpPr>
          <p:cNvPr id="5" name="Slide Number Placeholder 5">
            <a:extLst>
              <a:ext uri="{FF2B5EF4-FFF2-40B4-BE49-F238E27FC236}">
                <a16:creationId xmlns:a16="http://schemas.microsoft.com/office/drawing/2014/main" id="{6BAEABEB-5113-4CB1-809E-E08D033F99F2}"/>
              </a:ext>
            </a:extLst>
          </p:cNvPr>
          <p:cNvSpPr txBox="1">
            <a:spLocks/>
          </p:cNvSpPr>
          <p:nvPr/>
        </p:nvSpPr>
        <p:spPr>
          <a:xfrm>
            <a:off x="16060" y="6677928"/>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sz="1067" b="1" smtClean="0">
                <a:solidFill>
                  <a:prstClr val="black"/>
                </a:solidFill>
              </a:rPr>
              <a:pPr/>
              <a:t>‹#›</a:t>
            </a:fld>
            <a:endParaRPr lang="en-US" sz="1067" b="1" dirty="0">
              <a:solidFill>
                <a:prstClr val="black"/>
              </a:solidFill>
            </a:endParaRPr>
          </a:p>
        </p:txBody>
      </p:sp>
    </p:spTree>
    <p:extLst>
      <p:ext uri="{BB962C8B-B14F-4D97-AF65-F5344CB8AC3E}">
        <p14:creationId xmlns:p14="http://schemas.microsoft.com/office/powerpoint/2010/main" val="279773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4344E-8840-41DC-8090-C221A510CE9F}"/>
              </a:ext>
            </a:extLst>
          </p:cNvPr>
          <p:cNvSpPr>
            <a:spLocks noGrp="1"/>
          </p:cNvSpPr>
          <p:nvPr>
            <p:ph type="title"/>
          </p:nvPr>
        </p:nvSpPr>
        <p:spPr/>
        <p:txBody>
          <a:bodyPr>
            <a:noAutofit/>
          </a:bodyPr>
          <a:lstStyle>
            <a:lvl1pPr>
              <a:defRPr sz="2800">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05B17655-7070-40F5-8DCF-A8D75231DAEC}"/>
              </a:ext>
            </a:extLst>
          </p:cNvPr>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a:extLst>
              <a:ext uri="{FF2B5EF4-FFF2-40B4-BE49-F238E27FC236}">
                <a16:creationId xmlns:a16="http://schemas.microsoft.com/office/drawing/2014/main" id="{7DE74A2D-83BB-441E-9221-A853A7C34EAB}"/>
              </a:ext>
            </a:extLst>
          </p:cNvPr>
          <p:cNvSpPr txBox="1">
            <a:spLocks/>
          </p:cNvSpPr>
          <p:nvPr userDrawn="1"/>
        </p:nvSpPr>
        <p:spPr>
          <a:xfrm>
            <a:off x="72564" y="6527800"/>
            <a:ext cx="274864" cy="177800"/>
          </a:xfrm>
          <a:prstGeom prst="rect">
            <a:avLst/>
          </a:prstGeom>
          <a:solidFill>
            <a:srgbClr val="BFBFBF"/>
          </a:solid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sz="800" b="1" smtClean="0">
                <a:solidFill>
                  <a:prstClr val="black"/>
                </a:solidFill>
                <a:latin typeface="Arial" panose="020B0604020202020204" pitchFamily="34" charset="0"/>
                <a:cs typeface="Arial" panose="020B0604020202020204" pitchFamily="34" charset="0"/>
              </a:rPr>
              <a:pPr/>
              <a:t>‹#›</a:t>
            </a:fld>
            <a:endParaRPr lang="en-US" sz="800" b="1"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23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2_Thank you slid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2743200"/>
            <a:ext cx="12192000" cy="4114800"/>
          </a:xfrm>
          <a:prstGeom prst="rect">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dirty="0"/>
          </a:p>
        </p:txBody>
      </p:sp>
      <p:sp>
        <p:nvSpPr>
          <p:cNvPr id="38" name="Title 1">
            <a:extLst>
              <a:ext uri="{FF2B5EF4-FFF2-40B4-BE49-F238E27FC236}">
                <a16:creationId xmlns:a16="http://schemas.microsoft.com/office/drawing/2014/main" id="{E063EDAE-3C20-4872-A920-DDD64F03094B}"/>
              </a:ext>
            </a:extLst>
          </p:cNvPr>
          <p:cNvSpPr>
            <a:spLocks noGrp="1"/>
          </p:cNvSpPr>
          <p:nvPr>
            <p:ph type="ctrTitle" hasCustomPrompt="1"/>
          </p:nvPr>
        </p:nvSpPr>
        <p:spPr>
          <a:xfrm>
            <a:off x="4297680" y="3869262"/>
            <a:ext cx="3596640" cy="814927"/>
          </a:xfrm>
        </p:spPr>
        <p:txBody>
          <a:bodyPr>
            <a:noAutofit/>
          </a:bodyPr>
          <a:lstStyle>
            <a:lvl1pPr algn="ctr">
              <a:defRPr sz="4600">
                <a:solidFill>
                  <a:schemeClr val="bg1"/>
                </a:solidFill>
                <a:effectLst/>
              </a:defRPr>
            </a:lvl1pPr>
          </a:lstStyle>
          <a:p>
            <a:r>
              <a:rPr lang="en-US" dirty="0"/>
              <a:t>Thank you!</a:t>
            </a:r>
          </a:p>
        </p:txBody>
      </p:sp>
      <p:pic>
        <p:nvPicPr>
          <p:cNvPr id="59" name="Picture 58">
            <a:extLst>
              <a:ext uri="{FF2B5EF4-FFF2-40B4-BE49-F238E27FC236}">
                <a16:creationId xmlns:a16="http://schemas.microsoft.com/office/drawing/2014/main" id="{CDD35920-50C1-4782-9856-992F2694213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02480" y="361023"/>
            <a:ext cx="2987040" cy="2112180"/>
          </a:xfrm>
          <a:prstGeom prst="rect">
            <a:avLst/>
          </a:prstGeom>
        </p:spPr>
      </p:pic>
      <p:sp>
        <p:nvSpPr>
          <p:cNvPr id="92" name="Oval 91"/>
          <p:cNvSpPr/>
          <p:nvPr userDrawn="1"/>
        </p:nvSpPr>
        <p:spPr>
          <a:xfrm>
            <a:off x="369221" y="6091134"/>
            <a:ext cx="571116" cy="5711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93" name="Freeform 31">
            <a:hlinkClick r:id="rId3"/>
          </p:cNvPr>
          <p:cNvSpPr>
            <a:spLocks noEditPoints="1"/>
          </p:cNvSpPr>
          <p:nvPr userDrawn="1"/>
        </p:nvSpPr>
        <p:spPr bwMode="auto">
          <a:xfrm>
            <a:off x="476097" y="6197994"/>
            <a:ext cx="357364" cy="357361"/>
          </a:xfrm>
          <a:custGeom>
            <a:avLst/>
            <a:gdLst/>
            <a:ahLst/>
            <a:cxnLst>
              <a:cxn ang="0">
                <a:pos x="365" y="125"/>
              </a:cxn>
              <a:cxn ang="0">
                <a:pos x="319" y="138"/>
              </a:cxn>
              <a:cxn ang="0">
                <a:pos x="290" y="169"/>
              </a:cxn>
              <a:cxn ang="0">
                <a:pos x="280" y="219"/>
              </a:cxn>
              <a:cxn ang="0">
                <a:pos x="276" y="257"/>
              </a:cxn>
              <a:cxn ang="0">
                <a:pos x="241" y="258"/>
              </a:cxn>
              <a:cxn ang="0">
                <a:pos x="268" y="325"/>
              </a:cxn>
              <a:cxn ang="0">
                <a:pos x="282" y="330"/>
              </a:cxn>
              <a:cxn ang="0">
                <a:pos x="283" y="534"/>
              </a:cxn>
              <a:cxn ang="0">
                <a:pos x="339" y="536"/>
              </a:cxn>
              <a:cxn ang="0">
                <a:pos x="368" y="529"/>
              </a:cxn>
              <a:cxn ang="0">
                <a:pos x="422" y="325"/>
              </a:cxn>
              <a:cxn ang="0">
                <a:pos x="426" y="294"/>
              </a:cxn>
              <a:cxn ang="0">
                <a:pos x="427" y="258"/>
              </a:cxn>
              <a:cxn ang="0">
                <a:pos x="394" y="260"/>
              </a:cxn>
              <a:cxn ang="0">
                <a:pos x="373" y="258"/>
              </a:cxn>
              <a:cxn ang="0">
                <a:pos x="368" y="212"/>
              </a:cxn>
              <a:cxn ang="0">
                <a:pos x="373" y="193"/>
              </a:cxn>
              <a:cxn ang="0">
                <a:pos x="427" y="126"/>
              </a:cxn>
              <a:cxn ang="0">
                <a:pos x="319" y="0"/>
              </a:cxn>
              <a:cxn ang="0">
                <a:pos x="420" y="10"/>
              </a:cxn>
              <a:cxn ang="0">
                <a:pos x="506" y="42"/>
              </a:cxn>
              <a:cxn ang="0">
                <a:pos x="572" y="90"/>
              </a:cxn>
              <a:cxn ang="0">
                <a:pos x="620" y="153"/>
              </a:cxn>
              <a:cxn ang="0">
                <a:pos x="651" y="226"/>
              </a:cxn>
              <a:cxn ang="0">
                <a:pos x="663" y="305"/>
              </a:cxn>
              <a:cxn ang="0">
                <a:pos x="659" y="385"/>
              </a:cxn>
              <a:cxn ang="0">
                <a:pos x="638" y="462"/>
              </a:cxn>
              <a:cxn ang="0">
                <a:pos x="601" y="533"/>
              </a:cxn>
              <a:cxn ang="0">
                <a:pos x="547" y="593"/>
              </a:cxn>
              <a:cxn ang="0">
                <a:pos x="477" y="636"/>
              </a:cxn>
              <a:cxn ang="0">
                <a:pos x="391" y="661"/>
              </a:cxn>
              <a:cxn ang="0">
                <a:pos x="290" y="661"/>
              </a:cxn>
              <a:cxn ang="0">
                <a:pos x="216" y="640"/>
              </a:cxn>
              <a:cxn ang="0">
                <a:pos x="144" y="598"/>
              </a:cxn>
              <a:cxn ang="0">
                <a:pos x="80" y="537"/>
              </a:cxn>
              <a:cxn ang="0">
                <a:pos x="30" y="461"/>
              </a:cxn>
              <a:cxn ang="0">
                <a:pos x="3" y="373"/>
              </a:cxn>
              <a:cxn ang="0">
                <a:pos x="3" y="276"/>
              </a:cxn>
              <a:cxn ang="0">
                <a:pos x="37" y="175"/>
              </a:cxn>
              <a:cxn ang="0">
                <a:pos x="73" y="121"/>
              </a:cxn>
              <a:cxn ang="0">
                <a:pos x="125" y="71"/>
              </a:cxn>
              <a:cxn ang="0">
                <a:pos x="191" y="31"/>
              </a:cxn>
              <a:cxn ang="0">
                <a:pos x="273" y="6"/>
              </a:cxn>
            </a:cxnLst>
            <a:rect l="0" t="0" r="r" b="b"/>
            <a:pathLst>
              <a:path w="663" h="663">
                <a:moveTo>
                  <a:pt x="394" y="124"/>
                </a:moveTo>
                <a:lnTo>
                  <a:pt x="365" y="125"/>
                </a:lnTo>
                <a:lnTo>
                  <a:pt x="340" y="129"/>
                </a:lnTo>
                <a:lnTo>
                  <a:pt x="319" y="138"/>
                </a:lnTo>
                <a:lnTo>
                  <a:pt x="302" y="151"/>
                </a:lnTo>
                <a:lnTo>
                  <a:pt x="290" y="169"/>
                </a:lnTo>
                <a:lnTo>
                  <a:pt x="283" y="192"/>
                </a:lnTo>
                <a:lnTo>
                  <a:pt x="280" y="219"/>
                </a:lnTo>
                <a:lnTo>
                  <a:pt x="283" y="253"/>
                </a:lnTo>
                <a:lnTo>
                  <a:pt x="276" y="257"/>
                </a:lnTo>
                <a:lnTo>
                  <a:pt x="266" y="258"/>
                </a:lnTo>
                <a:lnTo>
                  <a:pt x="241" y="258"/>
                </a:lnTo>
                <a:lnTo>
                  <a:pt x="241" y="325"/>
                </a:lnTo>
                <a:lnTo>
                  <a:pt x="268" y="325"/>
                </a:lnTo>
                <a:lnTo>
                  <a:pt x="276" y="326"/>
                </a:lnTo>
                <a:lnTo>
                  <a:pt x="282" y="330"/>
                </a:lnTo>
                <a:lnTo>
                  <a:pt x="283" y="337"/>
                </a:lnTo>
                <a:lnTo>
                  <a:pt x="283" y="534"/>
                </a:lnTo>
                <a:lnTo>
                  <a:pt x="319" y="534"/>
                </a:lnTo>
                <a:lnTo>
                  <a:pt x="339" y="536"/>
                </a:lnTo>
                <a:lnTo>
                  <a:pt x="355" y="534"/>
                </a:lnTo>
                <a:lnTo>
                  <a:pt x="368" y="529"/>
                </a:lnTo>
                <a:lnTo>
                  <a:pt x="368" y="325"/>
                </a:lnTo>
                <a:lnTo>
                  <a:pt x="422" y="325"/>
                </a:lnTo>
                <a:lnTo>
                  <a:pt x="425" y="310"/>
                </a:lnTo>
                <a:lnTo>
                  <a:pt x="426" y="294"/>
                </a:lnTo>
                <a:lnTo>
                  <a:pt x="427" y="278"/>
                </a:lnTo>
                <a:lnTo>
                  <a:pt x="427" y="258"/>
                </a:lnTo>
                <a:lnTo>
                  <a:pt x="405" y="258"/>
                </a:lnTo>
                <a:lnTo>
                  <a:pt x="394" y="260"/>
                </a:lnTo>
                <a:lnTo>
                  <a:pt x="383" y="260"/>
                </a:lnTo>
                <a:lnTo>
                  <a:pt x="373" y="258"/>
                </a:lnTo>
                <a:lnTo>
                  <a:pt x="368" y="253"/>
                </a:lnTo>
                <a:lnTo>
                  <a:pt x="368" y="212"/>
                </a:lnTo>
                <a:lnTo>
                  <a:pt x="369" y="201"/>
                </a:lnTo>
                <a:lnTo>
                  <a:pt x="373" y="193"/>
                </a:lnTo>
                <a:lnTo>
                  <a:pt x="427" y="193"/>
                </a:lnTo>
                <a:lnTo>
                  <a:pt x="427" y="126"/>
                </a:lnTo>
                <a:lnTo>
                  <a:pt x="394" y="124"/>
                </a:lnTo>
                <a:close/>
                <a:moveTo>
                  <a:pt x="319" y="0"/>
                </a:moveTo>
                <a:lnTo>
                  <a:pt x="372" y="2"/>
                </a:lnTo>
                <a:lnTo>
                  <a:pt x="420" y="10"/>
                </a:lnTo>
                <a:lnTo>
                  <a:pt x="465" y="24"/>
                </a:lnTo>
                <a:lnTo>
                  <a:pt x="506" y="42"/>
                </a:lnTo>
                <a:lnTo>
                  <a:pt x="541" y="65"/>
                </a:lnTo>
                <a:lnTo>
                  <a:pt x="572" y="90"/>
                </a:lnTo>
                <a:lnTo>
                  <a:pt x="598" y="121"/>
                </a:lnTo>
                <a:lnTo>
                  <a:pt x="620" y="153"/>
                </a:lnTo>
                <a:lnTo>
                  <a:pt x="638" y="189"/>
                </a:lnTo>
                <a:lnTo>
                  <a:pt x="651" y="226"/>
                </a:lnTo>
                <a:lnTo>
                  <a:pt x="659" y="265"/>
                </a:lnTo>
                <a:lnTo>
                  <a:pt x="663" y="305"/>
                </a:lnTo>
                <a:lnTo>
                  <a:pt x="663" y="346"/>
                </a:lnTo>
                <a:lnTo>
                  <a:pt x="659" y="385"/>
                </a:lnTo>
                <a:lnTo>
                  <a:pt x="651" y="425"/>
                </a:lnTo>
                <a:lnTo>
                  <a:pt x="638" y="462"/>
                </a:lnTo>
                <a:lnTo>
                  <a:pt x="622" y="498"/>
                </a:lnTo>
                <a:lnTo>
                  <a:pt x="601" y="533"/>
                </a:lnTo>
                <a:lnTo>
                  <a:pt x="576" y="564"/>
                </a:lnTo>
                <a:lnTo>
                  <a:pt x="547" y="593"/>
                </a:lnTo>
                <a:lnTo>
                  <a:pt x="513" y="616"/>
                </a:lnTo>
                <a:lnTo>
                  <a:pt x="477" y="636"/>
                </a:lnTo>
                <a:lnTo>
                  <a:pt x="436" y="651"/>
                </a:lnTo>
                <a:lnTo>
                  <a:pt x="391" y="661"/>
                </a:lnTo>
                <a:lnTo>
                  <a:pt x="343" y="663"/>
                </a:lnTo>
                <a:lnTo>
                  <a:pt x="290" y="661"/>
                </a:lnTo>
                <a:lnTo>
                  <a:pt x="254" y="654"/>
                </a:lnTo>
                <a:lnTo>
                  <a:pt x="216" y="640"/>
                </a:lnTo>
                <a:lnTo>
                  <a:pt x="179" y="622"/>
                </a:lnTo>
                <a:lnTo>
                  <a:pt x="144" y="598"/>
                </a:lnTo>
                <a:lnTo>
                  <a:pt x="111" y="570"/>
                </a:lnTo>
                <a:lnTo>
                  <a:pt x="80" y="537"/>
                </a:lnTo>
                <a:lnTo>
                  <a:pt x="53" y="501"/>
                </a:lnTo>
                <a:lnTo>
                  <a:pt x="30" y="461"/>
                </a:lnTo>
                <a:lnTo>
                  <a:pt x="14" y="419"/>
                </a:lnTo>
                <a:lnTo>
                  <a:pt x="3" y="373"/>
                </a:lnTo>
                <a:lnTo>
                  <a:pt x="0" y="326"/>
                </a:lnTo>
                <a:lnTo>
                  <a:pt x="3" y="276"/>
                </a:lnTo>
                <a:lnTo>
                  <a:pt x="15" y="226"/>
                </a:lnTo>
                <a:lnTo>
                  <a:pt x="37" y="175"/>
                </a:lnTo>
                <a:lnTo>
                  <a:pt x="54" y="147"/>
                </a:lnTo>
                <a:lnTo>
                  <a:pt x="73" y="121"/>
                </a:lnTo>
                <a:lnTo>
                  <a:pt x="97" y="95"/>
                </a:lnTo>
                <a:lnTo>
                  <a:pt x="125" y="71"/>
                </a:lnTo>
                <a:lnTo>
                  <a:pt x="157" y="49"/>
                </a:lnTo>
                <a:lnTo>
                  <a:pt x="191" y="31"/>
                </a:lnTo>
                <a:lnTo>
                  <a:pt x="230" y="15"/>
                </a:lnTo>
                <a:lnTo>
                  <a:pt x="273" y="6"/>
                </a:lnTo>
                <a:lnTo>
                  <a:pt x="319"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dirty="0"/>
          </a:p>
        </p:txBody>
      </p:sp>
      <p:sp>
        <p:nvSpPr>
          <p:cNvPr id="90" name="Oval 89"/>
          <p:cNvSpPr/>
          <p:nvPr userDrawn="1"/>
        </p:nvSpPr>
        <p:spPr>
          <a:xfrm>
            <a:off x="1106493" y="6091131"/>
            <a:ext cx="571116" cy="5711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91" name="Freeform 48">
            <a:hlinkClick r:id="rId4"/>
          </p:cNvPr>
          <p:cNvSpPr>
            <a:spLocks/>
          </p:cNvSpPr>
          <p:nvPr userDrawn="1"/>
        </p:nvSpPr>
        <p:spPr bwMode="auto">
          <a:xfrm>
            <a:off x="1191613" y="6238609"/>
            <a:ext cx="400889" cy="276167"/>
          </a:xfrm>
          <a:custGeom>
            <a:avLst/>
            <a:gdLst>
              <a:gd name="T0" fmla="*/ 652 w 720"/>
              <a:gd name="T1" fmla="*/ 218 h 496"/>
              <a:gd name="T2" fmla="*/ 688 w 720"/>
              <a:gd name="T3" fmla="*/ 206 h 496"/>
              <a:gd name="T4" fmla="*/ 712 w 720"/>
              <a:gd name="T5" fmla="*/ 182 h 496"/>
              <a:gd name="T6" fmla="*/ 700 w 720"/>
              <a:gd name="T7" fmla="*/ 180 h 496"/>
              <a:gd name="T8" fmla="*/ 642 w 720"/>
              <a:gd name="T9" fmla="*/ 186 h 496"/>
              <a:gd name="T10" fmla="*/ 628 w 720"/>
              <a:gd name="T11" fmla="*/ 166 h 496"/>
              <a:gd name="T12" fmla="*/ 606 w 720"/>
              <a:gd name="T13" fmla="*/ 118 h 496"/>
              <a:gd name="T14" fmla="*/ 548 w 720"/>
              <a:gd name="T15" fmla="*/ 64 h 496"/>
              <a:gd name="T16" fmla="*/ 500 w 720"/>
              <a:gd name="T17" fmla="*/ 48 h 496"/>
              <a:gd name="T18" fmla="*/ 476 w 720"/>
              <a:gd name="T19" fmla="*/ 48 h 496"/>
              <a:gd name="T20" fmla="*/ 504 w 720"/>
              <a:gd name="T21" fmla="*/ 38 h 496"/>
              <a:gd name="T22" fmla="*/ 534 w 720"/>
              <a:gd name="T23" fmla="*/ 26 h 496"/>
              <a:gd name="T24" fmla="*/ 536 w 720"/>
              <a:gd name="T25" fmla="*/ 16 h 496"/>
              <a:gd name="T26" fmla="*/ 524 w 720"/>
              <a:gd name="T27" fmla="*/ 12 h 496"/>
              <a:gd name="T28" fmla="*/ 466 w 720"/>
              <a:gd name="T29" fmla="*/ 30 h 496"/>
              <a:gd name="T30" fmla="*/ 490 w 720"/>
              <a:gd name="T31" fmla="*/ 18 h 496"/>
              <a:gd name="T32" fmla="*/ 504 w 720"/>
              <a:gd name="T33" fmla="*/ 0 h 496"/>
              <a:gd name="T34" fmla="*/ 474 w 720"/>
              <a:gd name="T35" fmla="*/ 10 h 496"/>
              <a:gd name="T36" fmla="*/ 448 w 720"/>
              <a:gd name="T37" fmla="*/ 26 h 496"/>
              <a:gd name="T38" fmla="*/ 460 w 720"/>
              <a:gd name="T39" fmla="*/ 6 h 496"/>
              <a:gd name="T40" fmla="*/ 406 w 720"/>
              <a:gd name="T41" fmla="*/ 58 h 496"/>
              <a:gd name="T42" fmla="*/ 368 w 720"/>
              <a:gd name="T43" fmla="*/ 128 h 496"/>
              <a:gd name="T44" fmla="*/ 318 w 720"/>
              <a:gd name="T45" fmla="*/ 154 h 496"/>
              <a:gd name="T46" fmla="*/ 292 w 720"/>
              <a:gd name="T47" fmla="*/ 136 h 496"/>
              <a:gd name="T48" fmla="*/ 166 w 720"/>
              <a:gd name="T49" fmla="*/ 76 h 496"/>
              <a:gd name="T50" fmla="*/ 108 w 720"/>
              <a:gd name="T51" fmla="*/ 66 h 496"/>
              <a:gd name="T52" fmla="*/ 120 w 720"/>
              <a:gd name="T53" fmla="*/ 100 h 496"/>
              <a:gd name="T54" fmla="*/ 152 w 720"/>
              <a:gd name="T55" fmla="*/ 134 h 496"/>
              <a:gd name="T56" fmla="*/ 160 w 720"/>
              <a:gd name="T57" fmla="*/ 144 h 496"/>
              <a:gd name="T58" fmla="*/ 124 w 720"/>
              <a:gd name="T59" fmla="*/ 150 h 496"/>
              <a:gd name="T60" fmla="*/ 138 w 720"/>
              <a:gd name="T61" fmla="*/ 184 h 496"/>
              <a:gd name="T62" fmla="*/ 170 w 720"/>
              <a:gd name="T63" fmla="*/ 210 h 496"/>
              <a:gd name="T64" fmla="*/ 206 w 720"/>
              <a:gd name="T65" fmla="*/ 222 h 496"/>
              <a:gd name="T66" fmla="*/ 166 w 720"/>
              <a:gd name="T67" fmla="*/ 234 h 496"/>
              <a:gd name="T68" fmla="*/ 160 w 720"/>
              <a:gd name="T69" fmla="*/ 250 h 496"/>
              <a:gd name="T70" fmla="*/ 186 w 720"/>
              <a:gd name="T71" fmla="*/ 274 h 496"/>
              <a:gd name="T72" fmla="*/ 226 w 720"/>
              <a:gd name="T73" fmla="*/ 286 h 496"/>
              <a:gd name="T74" fmla="*/ 236 w 720"/>
              <a:gd name="T75" fmla="*/ 290 h 496"/>
              <a:gd name="T76" fmla="*/ 218 w 720"/>
              <a:gd name="T77" fmla="*/ 306 h 496"/>
              <a:gd name="T78" fmla="*/ 216 w 720"/>
              <a:gd name="T79" fmla="*/ 322 h 496"/>
              <a:gd name="T80" fmla="*/ 236 w 720"/>
              <a:gd name="T81" fmla="*/ 342 h 496"/>
              <a:gd name="T82" fmla="*/ 268 w 720"/>
              <a:gd name="T83" fmla="*/ 346 h 496"/>
              <a:gd name="T84" fmla="*/ 220 w 720"/>
              <a:gd name="T85" fmla="*/ 382 h 496"/>
              <a:gd name="T86" fmla="*/ 168 w 720"/>
              <a:gd name="T87" fmla="*/ 400 h 496"/>
              <a:gd name="T88" fmla="*/ 112 w 720"/>
              <a:gd name="T89" fmla="*/ 404 h 496"/>
              <a:gd name="T90" fmla="*/ 60 w 720"/>
              <a:gd name="T91" fmla="*/ 392 h 496"/>
              <a:gd name="T92" fmla="*/ 14 w 720"/>
              <a:gd name="T93" fmla="*/ 364 h 496"/>
              <a:gd name="T94" fmla="*/ 18 w 720"/>
              <a:gd name="T95" fmla="*/ 376 h 496"/>
              <a:gd name="T96" fmla="*/ 76 w 720"/>
              <a:gd name="T97" fmla="*/ 430 h 496"/>
              <a:gd name="T98" fmla="*/ 144 w 720"/>
              <a:gd name="T99" fmla="*/ 468 h 496"/>
              <a:gd name="T100" fmla="*/ 216 w 720"/>
              <a:gd name="T101" fmla="*/ 490 h 496"/>
              <a:gd name="T102" fmla="*/ 290 w 720"/>
              <a:gd name="T103" fmla="*/ 496 h 496"/>
              <a:gd name="T104" fmla="*/ 364 w 720"/>
              <a:gd name="T105" fmla="*/ 490 h 496"/>
              <a:gd name="T106" fmla="*/ 434 w 720"/>
              <a:gd name="T107" fmla="*/ 470 h 496"/>
              <a:gd name="T108" fmla="*/ 498 w 720"/>
              <a:gd name="T109" fmla="*/ 438 h 496"/>
              <a:gd name="T110" fmla="*/ 554 w 720"/>
              <a:gd name="T111" fmla="*/ 396 h 496"/>
              <a:gd name="T112" fmla="*/ 598 w 720"/>
              <a:gd name="T113" fmla="*/ 344 h 496"/>
              <a:gd name="T114" fmla="*/ 628 w 720"/>
              <a:gd name="T115" fmla="*/ 284 h 496"/>
              <a:gd name="T116" fmla="*/ 650 w 720"/>
              <a:gd name="T117" fmla="*/ 260 h 496"/>
              <a:gd name="T118" fmla="*/ 688 w 720"/>
              <a:gd name="T119" fmla="*/ 252 h 496"/>
              <a:gd name="T120" fmla="*/ 720 w 720"/>
              <a:gd name="T121" fmla="*/ 228 h 496"/>
              <a:gd name="T122" fmla="*/ 678 w 720"/>
              <a:gd name="T123" fmla="*/ 230 h 496"/>
              <a:gd name="T124" fmla="*/ 638 w 720"/>
              <a:gd name="T125" fmla="*/ 22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0" h="496">
                <a:moveTo>
                  <a:pt x="638" y="220"/>
                </a:moveTo>
                <a:lnTo>
                  <a:pt x="638" y="220"/>
                </a:lnTo>
                <a:lnTo>
                  <a:pt x="652" y="218"/>
                </a:lnTo>
                <a:lnTo>
                  <a:pt x="666" y="216"/>
                </a:lnTo>
                <a:lnTo>
                  <a:pt x="678" y="210"/>
                </a:lnTo>
                <a:lnTo>
                  <a:pt x="688" y="206"/>
                </a:lnTo>
                <a:lnTo>
                  <a:pt x="698" y="198"/>
                </a:lnTo>
                <a:lnTo>
                  <a:pt x="706" y="192"/>
                </a:lnTo>
                <a:lnTo>
                  <a:pt x="712" y="182"/>
                </a:lnTo>
                <a:lnTo>
                  <a:pt x="716" y="174"/>
                </a:lnTo>
                <a:lnTo>
                  <a:pt x="716" y="174"/>
                </a:lnTo>
                <a:lnTo>
                  <a:pt x="700" y="180"/>
                </a:lnTo>
                <a:lnTo>
                  <a:pt x="678" y="186"/>
                </a:lnTo>
                <a:lnTo>
                  <a:pt x="654" y="186"/>
                </a:lnTo>
                <a:lnTo>
                  <a:pt x="642" y="186"/>
                </a:lnTo>
                <a:lnTo>
                  <a:pt x="632" y="184"/>
                </a:lnTo>
                <a:lnTo>
                  <a:pt x="632" y="184"/>
                </a:lnTo>
                <a:lnTo>
                  <a:pt x="628" y="166"/>
                </a:lnTo>
                <a:lnTo>
                  <a:pt x="628" y="166"/>
                </a:lnTo>
                <a:lnTo>
                  <a:pt x="618" y="142"/>
                </a:lnTo>
                <a:lnTo>
                  <a:pt x="606" y="118"/>
                </a:lnTo>
                <a:lnTo>
                  <a:pt x="590" y="96"/>
                </a:lnTo>
                <a:lnTo>
                  <a:pt x="570" y="78"/>
                </a:lnTo>
                <a:lnTo>
                  <a:pt x="548" y="64"/>
                </a:lnTo>
                <a:lnTo>
                  <a:pt x="526" y="54"/>
                </a:lnTo>
                <a:lnTo>
                  <a:pt x="514" y="50"/>
                </a:lnTo>
                <a:lnTo>
                  <a:pt x="500" y="48"/>
                </a:lnTo>
                <a:lnTo>
                  <a:pt x="488" y="46"/>
                </a:lnTo>
                <a:lnTo>
                  <a:pt x="476" y="48"/>
                </a:lnTo>
                <a:lnTo>
                  <a:pt x="476" y="48"/>
                </a:lnTo>
                <a:lnTo>
                  <a:pt x="492" y="42"/>
                </a:lnTo>
                <a:lnTo>
                  <a:pt x="492" y="42"/>
                </a:lnTo>
                <a:lnTo>
                  <a:pt x="504" y="38"/>
                </a:lnTo>
                <a:lnTo>
                  <a:pt x="520" y="34"/>
                </a:lnTo>
                <a:lnTo>
                  <a:pt x="528" y="30"/>
                </a:lnTo>
                <a:lnTo>
                  <a:pt x="534" y="26"/>
                </a:lnTo>
                <a:lnTo>
                  <a:pt x="538" y="22"/>
                </a:lnTo>
                <a:lnTo>
                  <a:pt x="536" y="16"/>
                </a:lnTo>
                <a:lnTo>
                  <a:pt x="536" y="16"/>
                </a:lnTo>
                <a:lnTo>
                  <a:pt x="536" y="14"/>
                </a:lnTo>
                <a:lnTo>
                  <a:pt x="532" y="12"/>
                </a:lnTo>
                <a:lnTo>
                  <a:pt x="524" y="12"/>
                </a:lnTo>
                <a:lnTo>
                  <a:pt x="514" y="14"/>
                </a:lnTo>
                <a:lnTo>
                  <a:pt x="504" y="16"/>
                </a:lnTo>
                <a:lnTo>
                  <a:pt x="466" y="30"/>
                </a:lnTo>
                <a:lnTo>
                  <a:pt x="466" y="30"/>
                </a:lnTo>
                <a:lnTo>
                  <a:pt x="478" y="24"/>
                </a:lnTo>
                <a:lnTo>
                  <a:pt x="490" y="18"/>
                </a:lnTo>
                <a:lnTo>
                  <a:pt x="500" y="10"/>
                </a:lnTo>
                <a:lnTo>
                  <a:pt x="504" y="6"/>
                </a:lnTo>
                <a:lnTo>
                  <a:pt x="504" y="0"/>
                </a:lnTo>
                <a:lnTo>
                  <a:pt x="504" y="0"/>
                </a:lnTo>
                <a:lnTo>
                  <a:pt x="490" y="4"/>
                </a:lnTo>
                <a:lnTo>
                  <a:pt x="474" y="10"/>
                </a:lnTo>
                <a:lnTo>
                  <a:pt x="462" y="16"/>
                </a:lnTo>
                <a:lnTo>
                  <a:pt x="448" y="26"/>
                </a:lnTo>
                <a:lnTo>
                  <a:pt x="448" y="26"/>
                </a:lnTo>
                <a:lnTo>
                  <a:pt x="456" y="16"/>
                </a:lnTo>
                <a:lnTo>
                  <a:pt x="460" y="6"/>
                </a:lnTo>
                <a:lnTo>
                  <a:pt x="460" y="6"/>
                </a:lnTo>
                <a:lnTo>
                  <a:pt x="440" y="20"/>
                </a:lnTo>
                <a:lnTo>
                  <a:pt x="422" y="38"/>
                </a:lnTo>
                <a:lnTo>
                  <a:pt x="406" y="58"/>
                </a:lnTo>
                <a:lnTo>
                  <a:pt x="392" y="80"/>
                </a:lnTo>
                <a:lnTo>
                  <a:pt x="380" y="104"/>
                </a:lnTo>
                <a:lnTo>
                  <a:pt x="368" y="128"/>
                </a:lnTo>
                <a:lnTo>
                  <a:pt x="346" y="180"/>
                </a:lnTo>
                <a:lnTo>
                  <a:pt x="346" y="180"/>
                </a:lnTo>
                <a:lnTo>
                  <a:pt x="318" y="154"/>
                </a:lnTo>
                <a:lnTo>
                  <a:pt x="304" y="144"/>
                </a:lnTo>
                <a:lnTo>
                  <a:pt x="292" y="136"/>
                </a:lnTo>
                <a:lnTo>
                  <a:pt x="292" y="136"/>
                </a:lnTo>
                <a:lnTo>
                  <a:pt x="256" y="116"/>
                </a:lnTo>
                <a:lnTo>
                  <a:pt x="214" y="98"/>
                </a:lnTo>
                <a:lnTo>
                  <a:pt x="166" y="76"/>
                </a:lnTo>
                <a:lnTo>
                  <a:pt x="108" y="54"/>
                </a:lnTo>
                <a:lnTo>
                  <a:pt x="108" y="54"/>
                </a:lnTo>
                <a:lnTo>
                  <a:pt x="108" y="66"/>
                </a:lnTo>
                <a:lnTo>
                  <a:pt x="110" y="76"/>
                </a:lnTo>
                <a:lnTo>
                  <a:pt x="114" y="88"/>
                </a:lnTo>
                <a:lnTo>
                  <a:pt x="120" y="100"/>
                </a:lnTo>
                <a:lnTo>
                  <a:pt x="128" y="112"/>
                </a:lnTo>
                <a:lnTo>
                  <a:pt x="138" y="124"/>
                </a:lnTo>
                <a:lnTo>
                  <a:pt x="152" y="134"/>
                </a:lnTo>
                <a:lnTo>
                  <a:pt x="170" y="144"/>
                </a:lnTo>
                <a:lnTo>
                  <a:pt x="170" y="144"/>
                </a:lnTo>
                <a:lnTo>
                  <a:pt x="160" y="144"/>
                </a:lnTo>
                <a:lnTo>
                  <a:pt x="148" y="146"/>
                </a:lnTo>
                <a:lnTo>
                  <a:pt x="124" y="150"/>
                </a:lnTo>
                <a:lnTo>
                  <a:pt x="124" y="150"/>
                </a:lnTo>
                <a:lnTo>
                  <a:pt x="128" y="162"/>
                </a:lnTo>
                <a:lnTo>
                  <a:pt x="132" y="172"/>
                </a:lnTo>
                <a:lnTo>
                  <a:pt x="138" y="184"/>
                </a:lnTo>
                <a:lnTo>
                  <a:pt x="146" y="194"/>
                </a:lnTo>
                <a:lnTo>
                  <a:pt x="158" y="202"/>
                </a:lnTo>
                <a:lnTo>
                  <a:pt x="170" y="210"/>
                </a:lnTo>
                <a:lnTo>
                  <a:pt x="186" y="216"/>
                </a:lnTo>
                <a:lnTo>
                  <a:pt x="206" y="222"/>
                </a:lnTo>
                <a:lnTo>
                  <a:pt x="206" y="222"/>
                </a:lnTo>
                <a:lnTo>
                  <a:pt x="188" y="224"/>
                </a:lnTo>
                <a:lnTo>
                  <a:pt x="176" y="228"/>
                </a:lnTo>
                <a:lnTo>
                  <a:pt x="166" y="234"/>
                </a:lnTo>
                <a:lnTo>
                  <a:pt x="156" y="242"/>
                </a:lnTo>
                <a:lnTo>
                  <a:pt x="156" y="242"/>
                </a:lnTo>
                <a:lnTo>
                  <a:pt x="160" y="250"/>
                </a:lnTo>
                <a:lnTo>
                  <a:pt x="168" y="258"/>
                </a:lnTo>
                <a:lnTo>
                  <a:pt x="176" y="266"/>
                </a:lnTo>
                <a:lnTo>
                  <a:pt x="186" y="274"/>
                </a:lnTo>
                <a:lnTo>
                  <a:pt x="198" y="280"/>
                </a:lnTo>
                <a:lnTo>
                  <a:pt x="212" y="284"/>
                </a:lnTo>
                <a:lnTo>
                  <a:pt x="226" y="286"/>
                </a:lnTo>
                <a:lnTo>
                  <a:pt x="244" y="284"/>
                </a:lnTo>
                <a:lnTo>
                  <a:pt x="244" y="284"/>
                </a:lnTo>
                <a:lnTo>
                  <a:pt x="236" y="290"/>
                </a:lnTo>
                <a:lnTo>
                  <a:pt x="228" y="294"/>
                </a:lnTo>
                <a:lnTo>
                  <a:pt x="222" y="300"/>
                </a:lnTo>
                <a:lnTo>
                  <a:pt x="218" y="306"/>
                </a:lnTo>
                <a:lnTo>
                  <a:pt x="216" y="310"/>
                </a:lnTo>
                <a:lnTo>
                  <a:pt x="216" y="316"/>
                </a:lnTo>
                <a:lnTo>
                  <a:pt x="216" y="322"/>
                </a:lnTo>
                <a:lnTo>
                  <a:pt x="218" y="326"/>
                </a:lnTo>
                <a:lnTo>
                  <a:pt x="226" y="336"/>
                </a:lnTo>
                <a:lnTo>
                  <a:pt x="236" y="342"/>
                </a:lnTo>
                <a:lnTo>
                  <a:pt x="250" y="346"/>
                </a:lnTo>
                <a:lnTo>
                  <a:pt x="268" y="346"/>
                </a:lnTo>
                <a:lnTo>
                  <a:pt x="268" y="346"/>
                </a:lnTo>
                <a:lnTo>
                  <a:pt x="252" y="360"/>
                </a:lnTo>
                <a:lnTo>
                  <a:pt x="236" y="372"/>
                </a:lnTo>
                <a:lnTo>
                  <a:pt x="220" y="382"/>
                </a:lnTo>
                <a:lnTo>
                  <a:pt x="202" y="390"/>
                </a:lnTo>
                <a:lnTo>
                  <a:pt x="186" y="396"/>
                </a:lnTo>
                <a:lnTo>
                  <a:pt x="168" y="400"/>
                </a:lnTo>
                <a:lnTo>
                  <a:pt x="150" y="404"/>
                </a:lnTo>
                <a:lnTo>
                  <a:pt x="130" y="404"/>
                </a:lnTo>
                <a:lnTo>
                  <a:pt x="112" y="404"/>
                </a:lnTo>
                <a:lnTo>
                  <a:pt x="94" y="400"/>
                </a:lnTo>
                <a:lnTo>
                  <a:pt x="78" y="396"/>
                </a:lnTo>
                <a:lnTo>
                  <a:pt x="60" y="392"/>
                </a:lnTo>
                <a:lnTo>
                  <a:pt x="44" y="384"/>
                </a:lnTo>
                <a:lnTo>
                  <a:pt x="28" y="376"/>
                </a:lnTo>
                <a:lnTo>
                  <a:pt x="14" y="364"/>
                </a:lnTo>
                <a:lnTo>
                  <a:pt x="0" y="354"/>
                </a:lnTo>
                <a:lnTo>
                  <a:pt x="0" y="354"/>
                </a:lnTo>
                <a:lnTo>
                  <a:pt x="18" y="376"/>
                </a:lnTo>
                <a:lnTo>
                  <a:pt x="36" y="396"/>
                </a:lnTo>
                <a:lnTo>
                  <a:pt x="56" y="414"/>
                </a:lnTo>
                <a:lnTo>
                  <a:pt x="76" y="430"/>
                </a:lnTo>
                <a:lnTo>
                  <a:pt x="98" y="444"/>
                </a:lnTo>
                <a:lnTo>
                  <a:pt x="120" y="456"/>
                </a:lnTo>
                <a:lnTo>
                  <a:pt x="144" y="468"/>
                </a:lnTo>
                <a:lnTo>
                  <a:pt x="168" y="476"/>
                </a:lnTo>
                <a:lnTo>
                  <a:pt x="192" y="484"/>
                </a:lnTo>
                <a:lnTo>
                  <a:pt x="216" y="490"/>
                </a:lnTo>
                <a:lnTo>
                  <a:pt x="240" y="494"/>
                </a:lnTo>
                <a:lnTo>
                  <a:pt x="264" y="496"/>
                </a:lnTo>
                <a:lnTo>
                  <a:pt x="290" y="496"/>
                </a:lnTo>
                <a:lnTo>
                  <a:pt x="314" y="496"/>
                </a:lnTo>
                <a:lnTo>
                  <a:pt x="338" y="492"/>
                </a:lnTo>
                <a:lnTo>
                  <a:pt x="364" y="490"/>
                </a:lnTo>
                <a:lnTo>
                  <a:pt x="386" y="484"/>
                </a:lnTo>
                <a:lnTo>
                  <a:pt x="410" y="478"/>
                </a:lnTo>
                <a:lnTo>
                  <a:pt x="434" y="470"/>
                </a:lnTo>
                <a:lnTo>
                  <a:pt x="456" y="460"/>
                </a:lnTo>
                <a:lnTo>
                  <a:pt x="476" y="450"/>
                </a:lnTo>
                <a:lnTo>
                  <a:pt x="498" y="438"/>
                </a:lnTo>
                <a:lnTo>
                  <a:pt x="518" y="424"/>
                </a:lnTo>
                <a:lnTo>
                  <a:pt x="536" y="410"/>
                </a:lnTo>
                <a:lnTo>
                  <a:pt x="554" y="396"/>
                </a:lnTo>
                <a:lnTo>
                  <a:pt x="570" y="380"/>
                </a:lnTo>
                <a:lnTo>
                  <a:pt x="584" y="362"/>
                </a:lnTo>
                <a:lnTo>
                  <a:pt x="598" y="344"/>
                </a:lnTo>
                <a:lnTo>
                  <a:pt x="610" y="324"/>
                </a:lnTo>
                <a:lnTo>
                  <a:pt x="620" y="304"/>
                </a:lnTo>
                <a:lnTo>
                  <a:pt x="628" y="284"/>
                </a:lnTo>
                <a:lnTo>
                  <a:pt x="634" y="262"/>
                </a:lnTo>
                <a:lnTo>
                  <a:pt x="634" y="262"/>
                </a:lnTo>
                <a:lnTo>
                  <a:pt x="650" y="260"/>
                </a:lnTo>
                <a:lnTo>
                  <a:pt x="664" y="258"/>
                </a:lnTo>
                <a:lnTo>
                  <a:pt x="676" y="256"/>
                </a:lnTo>
                <a:lnTo>
                  <a:pt x="688" y="252"/>
                </a:lnTo>
                <a:lnTo>
                  <a:pt x="698" y="246"/>
                </a:lnTo>
                <a:lnTo>
                  <a:pt x="706" y="242"/>
                </a:lnTo>
                <a:lnTo>
                  <a:pt x="720" y="228"/>
                </a:lnTo>
                <a:lnTo>
                  <a:pt x="720" y="228"/>
                </a:lnTo>
                <a:lnTo>
                  <a:pt x="700" y="230"/>
                </a:lnTo>
                <a:lnTo>
                  <a:pt x="678" y="230"/>
                </a:lnTo>
                <a:lnTo>
                  <a:pt x="656" y="226"/>
                </a:lnTo>
                <a:lnTo>
                  <a:pt x="638" y="220"/>
                </a:lnTo>
                <a:lnTo>
                  <a:pt x="638" y="22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en-US" sz="4400" dirty="0"/>
          </a:p>
        </p:txBody>
      </p:sp>
      <p:sp>
        <p:nvSpPr>
          <p:cNvPr id="88" name="Oval 87"/>
          <p:cNvSpPr/>
          <p:nvPr userDrawn="1"/>
        </p:nvSpPr>
        <p:spPr>
          <a:xfrm>
            <a:off x="2581071" y="6091140"/>
            <a:ext cx="571116" cy="571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89" name="Freeform 626">
            <a:hlinkClick r:id="rId5"/>
          </p:cNvPr>
          <p:cNvSpPr>
            <a:spLocks noEditPoints="1"/>
          </p:cNvSpPr>
          <p:nvPr userDrawn="1"/>
        </p:nvSpPr>
        <p:spPr bwMode="auto">
          <a:xfrm>
            <a:off x="2719642" y="6229621"/>
            <a:ext cx="293941" cy="294177"/>
          </a:xfrm>
          <a:custGeom>
            <a:avLst/>
            <a:gdLst>
              <a:gd name="T0" fmla="*/ 766 w 2492"/>
              <a:gd name="T1" fmla="*/ 2115 h 2494"/>
              <a:gd name="T2" fmla="*/ 1669 w 2492"/>
              <a:gd name="T3" fmla="*/ 932 h 2494"/>
              <a:gd name="T4" fmla="*/ 1524 w 2492"/>
              <a:gd name="T5" fmla="*/ 957 h 2494"/>
              <a:gd name="T6" fmla="*/ 1402 w 2492"/>
              <a:gd name="T7" fmla="*/ 1045 h 2494"/>
              <a:gd name="T8" fmla="*/ 1362 w 2492"/>
              <a:gd name="T9" fmla="*/ 1094 h 2494"/>
              <a:gd name="T10" fmla="*/ 1349 w 2492"/>
              <a:gd name="T11" fmla="*/ 1104 h 2494"/>
              <a:gd name="T12" fmla="*/ 1344 w 2492"/>
              <a:gd name="T13" fmla="*/ 1005 h 2494"/>
              <a:gd name="T14" fmla="*/ 953 w 2492"/>
              <a:gd name="T15" fmla="*/ 2115 h 2494"/>
              <a:gd name="T16" fmla="*/ 1346 w 2492"/>
              <a:gd name="T17" fmla="*/ 2050 h 2494"/>
              <a:gd name="T18" fmla="*/ 1351 w 2492"/>
              <a:gd name="T19" fmla="*/ 1442 h 2494"/>
              <a:gd name="T20" fmla="*/ 1381 w 2492"/>
              <a:gd name="T21" fmla="*/ 1333 h 2494"/>
              <a:gd name="T22" fmla="*/ 1451 w 2492"/>
              <a:gd name="T23" fmla="*/ 1255 h 2494"/>
              <a:gd name="T24" fmla="*/ 1551 w 2492"/>
              <a:gd name="T25" fmla="*/ 1232 h 2494"/>
              <a:gd name="T26" fmla="*/ 1648 w 2492"/>
              <a:gd name="T27" fmla="*/ 1264 h 2494"/>
              <a:gd name="T28" fmla="*/ 1704 w 2492"/>
              <a:gd name="T29" fmla="*/ 1353 h 2494"/>
              <a:gd name="T30" fmla="*/ 1719 w 2492"/>
              <a:gd name="T31" fmla="*/ 1516 h 2494"/>
              <a:gd name="T32" fmla="*/ 2110 w 2492"/>
              <a:gd name="T33" fmla="*/ 2115 h 2494"/>
              <a:gd name="T34" fmla="*/ 2113 w 2492"/>
              <a:gd name="T35" fmla="*/ 1761 h 2494"/>
              <a:gd name="T36" fmla="*/ 2099 w 2492"/>
              <a:gd name="T37" fmla="*/ 1312 h 2494"/>
              <a:gd name="T38" fmla="*/ 2052 w 2492"/>
              <a:gd name="T39" fmla="*/ 1147 h 2494"/>
              <a:gd name="T40" fmla="*/ 1963 w 2492"/>
              <a:gd name="T41" fmla="*/ 1029 h 2494"/>
              <a:gd name="T42" fmla="*/ 1829 w 2492"/>
              <a:gd name="T43" fmla="*/ 956 h 2494"/>
              <a:gd name="T44" fmla="*/ 1669 w 2492"/>
              <a:gd name="T45" fmla="*/ 932 h 2494"/>
              <a:gd name="T46" fmla="*/ 483 w 2492"/>
              <a:gd name="T47" fmla="*/ 426 h 2494"/>
              <a:gd name="T48" fmla="*/ 391 w 2492"/>
              <a:gd name="T49" fmla="*/ 496 h 2494"/>
              <a:gd name="T50" fmla="*/ 356 w 2492"/>
              <a:gd name="T51" fmla="*/ 610 h 2494"/>
              <a:gd name="T52" fmla="*/ 391 w 2492"/>
              <a:gd name="T53" fmla="*/ 722 h 2494"/>
              <a:gd name="T54" fmla="*/ 481 w 2492"/>
              <a:gd name="T55" fmla="*/ 792 h 2494"/>
              <a:gd name="T56" fmla="*/ 610 w 2492"/>
              <a:gd name="T57" fmla="*/ 803 h 2494"/>
              <a:gd name="T58" fmla="*/ 718 w 2492"/>
              <a:gd name="T59" fmla="*/ 752 h 2494"/>
              <a:gd name="T60" fmla="*/ 775 w 2492"/>
              <a:gd name="T61" fmla="*/ 652 h 2494"/>
              <a:gd name="T62" fmla="*/ 764 w 2492"/>
              <a:gd name="T63" fmla="*/ 531 h 2494"/>
              <a:gd name="T64" fmla="*/ 690 w 2492"/>
              <a:gd name="T65" fmla="*/ 443 h 2494"/>
              <a:gd name="T66" fmla="*/ 569 w 2492"/>
              <a:gd name="T67" fmla="*/ 412 h 2494"/>
              <a:gd name="T68" fmla="*/ 2071 w 2492"/>
              <a:gd name="T69" fmla="*/ 3 h 2494"/>
              <a:gd name="T70" fmla="*/ 2144 w 2492"/>
              <a:gd name="T71" fmla="*/ 20 h 2494"/>
              <a:gd name="T72" fmla="*/ 2296 w 2492"/>
              <a:gd name="T73" fmla="*/ 90 h 2494"/>
              <a:gd name="T74" fmla="*/ 2409 w 2492"/>
              <a:gd name="T75" fmla="*/ 211 h 2494"/>
              <a:gd name="T76" fmla="*/ 2468 w 2492"/>
              <a:gd name="T77" fmla="*/ 345 h 2494"/>
              <a:gd name="T78" fmla="*/ 2492 w 2492"/>
              <a:gd name="T79" fmla="*/ 2064 h 2494"/>
              <a:gd name="T80" fmla="*/ 2482 w 2492"/>
              <a:gd name="T81" fmla="*/ 2087 h 2494"/>
              <a:gd name="T82" fmla="*/ 2430 w 2492"/>
              <a:gd name="T83" fmla="*/ 2252 h 2494"/>
              <a:gd name="T84" fmla="*/ 2326 w 2492"/>
              <a:gd name="T85" fmla="*/ 2379 h 2494"/>
              <a:gd name="T86" fmla="*/ 2188 w 2492"/>
              <a:gd name="T87" fmla="*/ 2457 h 2494"/>
              <a:gd name="T88" fmla="*/ 2063 w 2492"/>
              <a:gd name="T89" fmla="*/ 2494 h 2494"/>
              <a:gd name="T90" fmla="*/ 413 w 2492"/>
              <a:gd name="T91" fmla="*/ 2488 h 2494"/>
              <a:gd name="T92" fmla="*/ 292 w 2492"/>
              <a:gd name="T93" fmla="*/ 2456 h 2494"/>
              <a:gd name="T94" fmla="*/ 153 w 2492"/>
              <a:gd name="T95" fmla="*/ 2368 h 2494"/>
              <a:gd name="T96" fmla="*/ 52 w 2492"/>
              <a:gd name="T97" fmla="*/ 2230 h 2494"/>
              <a:gd name="T98" fmla="*/ 11 w 2492"/>
              <a:gd name="T99" fmla="*/ 2107 h 2494"/>
              <a:gd name="T100" fmla="*/ 3 w 2492"/>
              <a:gd name="T101" fmla="*/ 421 h 2494"/>
              <a:gd name="T102" fmla="*/ 19 w 2492"/>
              <a:gd name="T103" fmla="*/ 348 h 2494"/>
              <a:gd name="T104" fmla="*/ 89 w 2492"/>
              <a:gd name="T105" fmla="*/ 195 h 2494"/>
              <a:gd name="T106" fmla="*/ 211 w 2492"/>
              <a:gd name="T107" fmla="*/ 81 h 2494"/>
              <a:gd name="T108" fmla="*/ 345 w 2492"/>
              <a:gd name="T109" fmla="*/ 23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92" h="2494">
                <a:moveTo>
                  <a:pt x="383" y="959"/>
                </a:moveTo>
                <a:lnTo>
                  <a:pt x="383" y="2115"/>
                </a:lnTo>
                <a:lnTo>
                  <a:pt x="766" y="2115"/>
                </a:lnTo>
                <a:lnTo>
                  <a:pt x="766" y="959"/>
                </a:lnTo>
                <a:lnTo>
                  <a:pt x="383" y="959"/>
                </a:lnTo>
                <a:close/>
                <a:moveTo>
                  <a:pt x="1669" y="932"/>
                </a:moveTo>
                <a:lnTo>
                  <a:pt x="1619" y="935"/>
                </a:lnTo>
                <a:lnTo>
                  <a:pt x="1570" y="943"/>
                </a:lnTo>
                <a:lnTo>
                  <a:pt x="1524" y="957"/>
                </a:lnTo>
                <a:lnTo>
                  <a:pt x="1481" y="980"/>
                </a:lnTo>
                <a:lnTo>
                  <a:pt x="1440" y="1008"/>
                </a:lnTo>
                <a:lnTo>
                  <a:pt x="1402" y="1045"/>
                </a:lnTo>
                <a:lnTo>
                  <a:pt x="1367" y="1089"/>
                </a:lnTo>
                <a:lnTo>
                  <a:pt x="1363" y="1091"/>
                </a:lnTo>
                <a:lnTo>
                  <a:pt x="1362" y="1094"/>
                </a:lnTo>
                <a:lnTo>
                  <a:pt x="1359" y="1096"/>
                </a:lnTo>
                <a:lnTo>
                  <a:pt x="1355" y="1100"/>
                </a:lnTo>
                <a:lnTo>
                  <a:pt x="1349" y="1104"/>
                </a:lnTo>
                <a:lnTo>
                  <a:pt x="1344" y="1110"/>
                </a:lnTo>
                <a:lnTo>
                  <a:pt x="1344" y="1056"/>
                </a:lnTo>
                <a:lnTo>
                  <a:pt x="1344" y="1005"/>
                </a:lnTo>
                <a:lnTo>
                  <a:pt x="1344" y="959"/>
                </a:lnTo>
                <a:lnTo>
                  <a:pt x="953" y="959"/>
                </a:lnTo>
                <a:lnTo>
                  <a:pt x="953" y="2115"/>
                </a:lnTo>
                <a:lnTo>
                  <a:pt x="1346" y="2115"/>
                </a:lnTo>
                <a:lnTo>
                  <a:pt x="1346" y="2080"/>
                </a:lnTo>
                <a:lnTo>
                  <a:pt x="1346" y="2050"/>
                </a:lnTo>
                <a:lnTo>
                  <a:pt x="1346" y="1765"/>
                </a:lnTo>
                <a:lnTo>
                  <a:pt x="1348" y="1481"/>
                </a:lnTo>
                <a:lnTo>
                  <a:pt x="1351" y="1442"/>
                </a:lnTo>
                <a:lnTo>
                  <a:pt x="1357" y="1404"/>
                </a:lnTo>
                <a:lnTo>
                  <a:pt x="1367" y="1368"/>
                </a:lnTo>
                <a:lnTo>
                  <a:pt x="1381" y="1333"/>
                </a:lnTo>
                <a:lnTo>
                  <a:pt x="1400" y="1301"/>
                </a:lnTo>
                <a:lnTo>
                  <a:pt x="1424" y="1275"/>
                </a:lnTo>
                <a:lnTo>
                  <a:pt x="1451" y="1255"/>
                </a:lnTo>
                <a:lnTo>
                  <a:pt x="1481" y="1242"/>
                </a:lnTo>
                <a:lnTo>
                  <a:pt x="1514" y="1234"/>
                </a:lnTo>
                <a:lnTo>
                  <a:pt x="1551" y="1232"/>
                </a:lnTo>
                <a:lnTo>
                  <a:pt x="1589" y="1237"/>
                </a:lnTo>
                <a:lnTo>
                  <a:pt x="1621" y="1247"/>
                </a:lnTo>
                <a:lnTo>
                  <a:pt x="1648" y="1264"/>
                </a:lnTo>
                <a:lnTo>
                  <a:pt x="1672" y="1288"/>
                </a:lnTo>
                <a:lnTo>
                  <a:pt x="1689" y="1317"/>
                </a:lnTo>
                <a:lnTo>
                  <a:pt x="1704" y="1353"/>
                </a:lnTo>
                <a:lnTo>
                  <a:pt x="1711" y="1395"/>
                </a:lnTo>
                <a:lnTo>
                  <a:pt x="1718" y="1455"/>
                </a:lnTo>
                <a:lnTo>
                  <a:pt x="1719" y="1516"/>
                </a:lnTo>
                <a:lnTo>
                  <a:pt x="1721" y="2061"/>
                </a:lnTo>
                <a:lnTo>
                  <a:pt x="1721" y="2115"/>
                </a:lnTo>
                <a:lnTo>
                  <a:pt x="2110" y="2115"/>
                </a:lnTo>
                <a:lnTo>
                  <a:pt x="2112" y="2096"/>
                </a:lnTo>
                <a:lnTo>
                  <a:pt x="2112" y="2079"/>
                </a:lnTo>
                <a:lnTo>
                  <a:pt x="2113" y="1761"/>
                </a:lnTo>
                <a:lnTo>
                  <a:pt x="2112" y="1441"/>
                </a:lnTo>
                <a:lnTo>
                  <a:pt x="2109" y="1377"/>
                </a:lnTo>
                <a:lnTo>
                  <a:pt x="2099" y="1312"/>
                </a:lnTo>
                <a:lnTo>
                  <a:pt x="2086" y="1250"/>
                </a:lnTo>
                <a:lnTo>
                  <a:pt x="2072" y="1196"/>
                </a:lnTo>
                <a:lnTo>
                  <a:pt x="2052" y="1147"/>
                </a:lnTo>
                <a:lnTo>
                  <a:pt x="2026" y="1102"/>
                </a:lnTo>
                <a:lnTo>
                  <a:pt x="1996" y="1062"/>
                </a:lnTo>
                <a:lnTo>
                  <a:pt x="1963" y="1029"/>
                </a:lnTo>
                <a:lnTo>
                  <a:pt x="1923" y="999"/>
                </a:lnTo>
                <a:lnTo>
                  <a:pt x="1878" y="975"/>
                </a:lnTo>
                <a:lnTo>
                  <a:pt x="1829" y="956"/>
                </a:lnTo>
                <a:lnTo>
                  <a:pt x="1773" y="943"/>
                </a:lnTo>
                <a:lnTo>
                  <a:pt x="1721" y="935"/>
                </a:lnTo>
                <a:lnTo>
                  <a:pt x="1669" y="932"/>
                </a:lnTo>
                <a:close/>
                <a:moveTo>
                  <a:pt x="569" y="412"/>
                </a:moveTo>
                <a:lnTo>
                  <a:pt x="524" y="415"/>
                </a:lnTo>
                <a:lnTo>
                  <a:pt x="483" y="426"/>
                </a:lnTo>
                <a:lnTo>
                  <a:pt x="447" y="443"/>
                </a:lnTo>
                <a:lnTo>
                  <a:pt x="416" y="467"/>
                </a:lnTo>
                <a:lnTo>
                  <a:pt x="391" y="496"/>
                </a:lnTo>
                <a:lnTo>
                  <a:pt x="372" y="531"/>
                </a:lnTo>
                <a:lnTo>
                  <a:pt x="361" y="569"/>
                </a:lnTo>
                <a:lnTo>
                  <a:pt x="356" y="610"/>
                </a:lnTo>
                <a:lnTo>
                  <a:pt x="361" y="652"/>
                </a:lnTo>
                <a:lnTo>
                  <a:pt x="372" y="688"/>
                </a:lnTo>
                <a:lnTo>
                  <a:pt x="391" y="722"/>
                </a:lnTo>
                <a:lnTo>
                  <a:pt x="415" y="750"/>
                </a:lnTo>
                <a:lnTo>
                  <a:pt x="447" y="774"/>
                </a:lnTo>
                <a:lnTo>
                  <a:pt x="481" y="792"/>
                </a:lnTo>
                <a:lnTo>
                  <a:pt x="521" y="803"/>
                </a:lnTo>
                <a:lnTo>
                  <a:pt x="566" y="808"/>
                </a:lnTo>
                <a:lnTo>
                  <a:pt x="610" y="803"/>
                </a:lnTo>
                <a:lnTo>
                  <a:pt x="652" y="793"/>
                </a:lnTo>
                <a:lnTo>
                  <a:pt x="688" y="776"/>
                </a:lnTo>
                <a:lnTo>
                  <a:pt x="718" y="752"/>
                </a:lnTo>
                <a:lnTo>
                  <a:pt x="745" y="723"/>
                </a:lnTo>
                <a:lnTo>
                  <a:pt x="764" y="690"/>
                </a:lnTo>
                <a:lnTo>
                  <a:pt x="775" y="652"/>
                </a:lnTo>
                <a:lnTo>
                  <a:pt x="780" y="610"/>
                </a:lnTo>
                <a:lnTo>
                  <a:pt x="775" y="569"/>
                </a:lnTo>
                <a:lnTo>
                  <a:pt x="764" y="531"/>
                </a:lnTo>
                <a:lnTo>
                  <a:pt x="745" y="496"/>
                </a:lnTo>
                <a:lnTo>
                  <a:pt x="721" y="467"/>
                </a:lnTo>
                <a:lnTo>
                  <a:pt x="690" y="443"/>
                </a:lnTo>
                <a:lnTo>
                  <a:pt x="653" y="426"/>
                </a:lnTo>
                <a:lnTo>
                  <a:pt x="613" y="415"/>
                </a:lnTo>
                <a:lnTo>
                  <a:pt x="569" y="412"/>
                </a:lnTo>
                <a:close/>
                <a:moveTo>
                  <a:pt x="427" y="0"/>
                </a:moveTo>
                <a:lnTo>
                  <a:pt x="2063" y="0"/>
                </a:lnTo>
                <a:lnTo>
                  <a:pt x="2071" y="3"/>
                </a:lnTo>
                <a:lnTo>
                  <a:pt x="2077" y="6"/>
                </a:lnTo>
                <a:lnTo>
                  <a:pt x="2085" y="9"/>
                </a:lnTo>
                <a:lnTo>
                  <a:pt x="2144" y="20"/>
                </a:lnTo>
                <a:lnTo>
                  <a:pt x="2199" y="38"/>
                </a:lnTo>
                <a:lnTo>
                  <a:pt x="2250" y="60"/>
                </a:lnTo>
                <a:lnTo>
                  <a:pt x="2296" y="90"/>
                </a:lnTo>
                <a:lnTo>
                  <a:pt x="2338" y="125"/>
                </a:lnTo>
                <a:lnTo>
                  <a:pt x="2376" y="165"/>
                </a:lnTo>
                <a:lnTo>
                  <a:pt x="2409" y="211"/>
                </a:lnTo>
                <a:lnTo>
                  <a:pt x="2439" y="264"/>
                </a:lnTo>
                <a:lnTo>
                  <a:pt x="2455" y="303"/>
                </a:lnTo>
                <a:lnTo>
                  <a:pt x="2468" y="345"/>
                </a:lnTo>
                <a:lnTo>
                  <a:pt x="2479" y="386"/>
                </a:lnTo>
                <a:lnTo>
                  <a:pt x="2492" y="429"/>
                </a:lnTo>
                <a:lnTo>
                  <a:pt x="2492" y="2064"/>
                </a:lnTo>
                <a:lnTo>
                  <a:pt x="2487" y="2072"/>
                </a:lnTo>
                <a:lnTo>
                  <a:pt x="2485" y="2080"/>
                </a:lnTo>
                <a:lnTo>
                  <a:pt x="2482" y="2087"/>
                </a:lnTo>
                <a:lnTo>
                  <a:pt x="2471" y="2146"/>
                </a:lnTo>
                <a:lnTo>
                  <a:pt x="2454" y="2201"/>
                </a:lnTo>
                <a:lnTo>
                  <a:pt x="2430" y="2252"/>
                </a:lnTo>
                <a:lnTo>
                  <a:pt x="2401" y="2298"/>
                </a:lnTo>
                <a:lnTo>
                  <a:pt x="2366" y="2341"/>
                </a:lnTo>
                <a:lnTo>
                  <a:pt x="2326" y="2379"/>
                </a:lnTo>
                <a:lnTo>
                  <a:pt x="2279" y="2413"/>
                </a:lnTo>
                <a:lnTo>
                  <a:pt x="2228" y="2442"/>
                </a:lnTo>
                <a:lnTo>
                  <a:pt x="2188" y="2457"/>
                </a:lnTo>
                <a:lnTo>
                  <a:pt x="2147" y="2470"/>
                </a:lnTo>
                <a:lnTo>
                  <a:pt x="2104" y="2481"/>
                </a:lnTo>
                <a:lnTo>
                  <a:pt x="2063" y="2494"/>
                </a:lnTo>
                <a:lnTo>
                  <a:pt x="427" y="2494"/>
                </a:lnTo>
                <a:lnTo>
                  <a:pt x="421" y="2491"/>
                </a:lnTo>
                <a:lnTo>
                  <a:pt x="413" y="2488"/>
                </a:lnTo>
                <a:lnTo>
                  <a:pt x="405" y="2486"/>
                </a:lnTo>
                <a:lnTo>
                  <a:pt x="346" y="2473"/>
                </a:lnTo>
                <a:lnTo>
                  <a:pt x="292" y="2456"/>
                </a:lnTo>
                <a:lnTo>
                  <a:pt x="242" y="2434"/>
                </a:lnTo>
                <a:lnTo>
                  <a:pt x="195" y="2403"/>
                </a:lnTo>
                <a:lnTo>
                  <a:pt x="153" y="2368"/>
                </a:lnTo>
                <a:lnTo>
                  <a:pt x="114" y="2329"/>
                </a:lnTo>
                <a:lnTo>
                  <a:pt x="81" y="2282"/>
                </a:lnTo>
                <a:lnTo>
                  <a:pt x="52" y="2230"/>
                </a:lnTo>
                <a:lnTo>
                  <a:pt x="35" y="2190"/>
                </a:lnTo>
                <a:lnTo>
                  <a:pt x="22" y="2149"/>
                </a:lnTo>
                <a:lnTo>
                  <a:pt x="11" y="2107"/>
                </a:lnTo>
                <a:lnTo>
                  <a:pt x="0" y="2064"/>
                </a:lnTo>
                <a:lnTo>
                  <a:pt x="0" y="429"/>
                </a:lnTo>
                <a:lnTo>
                  <a:pt x="3" y="421"/>
                </a:lnTo>
                <a:lnTo>
                  <a:pt x="6" y="413"/>
                </a:lnTo>
                <a:lnTo>
                  <a:pt x="8" y="407"/>
                </a:lnTo>
                <a:lnTo>
                  <a:pt x="19" y="348"/>
                </a:lnTo>
                <a:lnTo>
                  <a:pt x="37" y="292"/>
                </a:lnTo>
                <a:lnTo>
                  <a:pt x="60" y="241"/>
                </a:lnTo>
                <a:lnTo>
                  <a:pt x="89" y="195"/>
                </a:lnTo>
                <a:lnTo>
                  <a:pt x="124" y="152"/>
                </a:lnTo>
                <a:lnTo>
                  <a:pt x="165" y="114"/>
                </a:lnTo>
                <a:lnTo>
                  <a:pt x="211" y="81"/>
                </a:lnTo>
                <a:lnTo>
                  <a:pt x="264" y="52"/>
                </a:lnTo>
                <a:lnTo>
                  <a:pt x="304" y="36"/>
                </a:lnTo>
                <a:lnTo>
                  <a:pt x="345" y="23"/>
                </a:lnTo>
                <a:lnTo>
                  <a:pt x="386" y="12"/>
                </a:lnTo>
                <a:lnTo>
                  <a:pt x="427"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en-US" sz="4400" dirty="0"/>
          </a:p>
        </p:txBody>
      </p:sp>
      <p:sp>
        <p:nvSpPr>
          <p:cNvPr id="86" name="Oval 85"/>
          <p:cNvSpPr/>
          <p:nvPr userDrawn="1"/>
        </p:nvSpPr>
        <p:spPr>
          <a:xfrm>
            <a:off x="1843769" y="6091135"/>
            <a:ext cx="571116" cy="5711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87" name="Freeform 86">
            <a:hlinkClick r:id="rId6"/>
          </p:cNvPr>
          <p:cNvSpPr>
            <a:spLocks noEditPoints="1"/>
          </p:cNvSpPr>
          <p:nvPr userDrawn="1"/>
        </p:nvSpPr>
        <p:spPr bwMode="auto">
          <a:xfrm>
            <a:off x="1987503" y="6232755"/>
            <a:ext cx="283659" cy="287875"/>
          </a:xfrm>
          <a:custGeom>
            <a:avLst/>
            <a:gdLst>
              <a:gd name="T0" fmla="*/ 898 w 3629"/>
              <a:gd name="T1" fmla="*/ 2249 h 3684"/>
              <a:gd name="T2" fmla="*/ 767 w 3629"/>
              <a:gd name="T3" fmla="*/ 2423 h 3684"/>
              <a:gd name="T4" fmla="*/ 784 w 3629"/>
              <a:gd name="T5" fmla="*/ 2649 h 3684"/>
              <a:gd name="T6" fmla="*/ 936 w 3629"/>
              <a:gd name="T7" fmla="*/ 2802 h 3684"/>
              <a:gd name="T8" fmla="*/ 2596 w 3629"/>
              <a:gd name="T9" fmla="*/ 2828 h 3684"/>
              <a:gd name="T10" fmla="*/ 2787 w 3629"/>
              <a:gd name="T11" fmla="*/ 2722 h 3684"/>
              <a:gd name="T12" fmla="*/ 2865 w 3629"/>
              <a:gd name="T13" fmla="*/ 2515 h 3684"/>
              <a:gd name="T14" fmla="*/ 2787 w 3629"/>
              <a:gd name="T15" fmla="*/ 2307 h 3684"/>
              <a:gd name="T16" fmla="*/ 2596 w 3629"/>
              <a:gd name="T17" fmla="*/ 2201 h 3684"/>
              <a:gd name="T18" fmla="*/ 1112 w 3629"/>
              <a:gd name="T19" fmla="*/ 750 h 3684"/>
              <a:gd name="T20" fmla="*/ 918 w 3629"/>
              <a:gd name="T21" fmla="*/ 853 h 3684"/>
              <a:gd name="T22" fmla="*/ 838 w 3629"/>
              <a:gd name="T23" fmla="*/ 1059 h 3684"/>
              <a:gd name="T24" fmla="*/ 913 w 3629"/>
              <a:gd name="T25" fmla="*/ 1268 h 3684"/>
              <a:gd name="T26" fmla="*/ 1102 w 3629"/>
              <a:gd name="T27" fmla="*/ 1377 h 3684"/>
              <a:gd name="T28" fmla="*/ 1208 w 3629"/>
              <a:gd name="T29" fmla="*/ 1380 h 3684"/>
              <a:gd name="T30" fmla="*/ 1401 w 3629"/>
              <a:gd name="T31" fmla="*/ 1380 h 3684"/>
              <a:gd name="T32" fmla="*/ 1640 w 3629"/>
              <a:gd name="T33" fmla="*/ 1380 h 3684"/>
              <a:gd name="T34" fmla="*/ 1833 w 3629"/>
              <a:gd name="T35" fmla="*/ 1380 h 3684"/>
              <a:gd name="T36" fmla="*/ 1935 w 3629"/>
              <a:gd name="T37" fmla="*/ 1378 h 3684"/>
              <a:gd name="T38" fmla="*/ 2115 w 3629"/>
              <a:gd name="T39" fmla="*/ 1295 h 3684"/>
              <a:gd name="T40" fmla="*/ 2205 w 3629"/>
              <a:gd name="T41" fmla="*/ 1123 h 3684"/>
              <a:gd name="T42" fmla="*/ 2168 w 3629"/>
              <a:gd name="T43" fmla="*/ 917 h 3684"/>
              <a:gd name="T44" fmla="*/ 2021 w 3629"/>
              <a:gd name="T45" fmla="*/ 775 h 3684"/>
              <a:gd name="T46" fmla="*/ 1954 w 3629"/>
              <a:gd name="T47" fmla="*/ 0 h 3684"/>
              <a:gd name="T48" fmla="*/ 2281 w 3629"/>
              <a:gd name="T49" fmla="*/ 54 h 3684"/>
              <a:gd name="T50" fmla="*/ 2608 w 3629"/>
              <a:gd name="T51" fmla="*/ 232 h 3684"/>
              <a:gd name="T52" fmla="*/ 2834 w 3629"/>
              <a:gd name="T53" fmla="*/ 513 h 3684"/>
              <a:gd name="T54" fmla="*/ 2936 w 3629"/>
              <a:gd name="T55" fmla="*/ 880 h 3684"/>
              <a:gd name="T56" fmla="*/ 2938 w 3629"/>
              <a:gd name="T57" fmla="*/ 1273 h 3684"/>
              <a:gd name="T58" fmla="*/ 3050 w 3629"/>
              <a:gd name="T59" fmla="*/ 1427 h 3684"/>
              <a:gd name="T60" fmla="*/ 3285 w 3629"/>
              <a:gd name="T61" fmla="*/ 1490 h 3684"/>
              <a:gd name="T62" fmla="*/ 3490 w 3629"/>
              <a:gd name="T63" fmla="*/ 1652 h 3684"/>
              <a:gd name="T64" fmla="*/ 3603 w 3629"/>
              <a:gd name="T65" fmla="*/ 1910 h 3684"/>
              <a:gd name="T66" fmla="*/ 3627 w 3629"/>
              <a:gd name="T67" fmla="*/ 2225 h 3684"/>
              <a:gd name="T68" fmla="*/ 3628 w 3629"/>
              <a:gd name="T69" fmla="*/ 2393 h 3684"/>
              <a:gd name="T70" fmla="*/ 3629 w 3629"/>
              <a:gd name="T71" fmla="*/ 2493 h 3684"/>
              <a:gd name="T72" fmla="*/ 3583 w 3629"/>
              <a:gd name="T73" fmla="*/ 2861 h 3684"/>
              <a:gd name="T74" fmla="*/ 3414 w 3629"/>
              <a:gd name="T75" fmla="*/ 3236 h 3684"/>
              <a:gd name="T76" fmla="*/ 3129 w 3629"/>
              <a:gd name="T77" fmla="*/ 3508 h 3684"/>
              <a:gd name="T78" fmla="*/ 2749 w 3629"/>
              <a:gd name="T79" fmla="*/ 3657 h 3684"/>
              <a:gd name="T80" fmla="*/ 1134 w 3629"/>
              <a:gd name="T81" fmla="*/ 3684 h 3684"/>
              <a:gd name="T82" fmla="*/ 705 w 3629"/>
              <a:gd name="T83" fmla="*/ 3629 h 3684"/>
              <a:gd name="T84" fmla="*/ 370 w 3629"/>
              <a:gd name="T85" fmla="*/ 3462 h 3684"/>
              <a:gd name="T86" fmla="*/ 138 w 3629"/>
              <a:gd name="T87" fmla="*/ 3191 h 3684"/>
              <a:gd name="T88" fmla="*/ 24 w 3629"/>
              <a:gd name="T89" fmla="*/ 2830 h 3684"/>
              <a:gd name="T90" fmla="*/ 0 w 3629"/>
              <a:gd name="T91" fmla="*/ 2426 h 3684"/>
              <a:gd name="T92" fmla="*/ 28 w 3629"/>
              <a:gd name="T93" fmla="*/ 780 h 3684"/>
              <a:gd name="T94" fmla="*/ 131 w 3629"/>
              <a:gd name="T95" fmla="*/ 512 h 3684"/>
              <a:gd name="T96" fmla="*/ 262 w 3629"/>
              <a:gd name="T97" fmla="*/ 328 h 3684"/>
              <a:gd name="T98" fmla="*/ 524 w 3629"/>
              <a:gd name="T99" fmla="*/ 122 h 3684"/>
              <a:gd name="T100" fmla="*/ 902 w 3629"/>
              <a:gd name="T101" fmla="*/ 11 h 3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29" h="3684">
                <a:moveTo>
                  <a:pt x="1070" y="2198"/>
                </a:moveTo>
                <a:lnTo>
                  <a:pt x="1024" y="2201"/>
                </a:lnTo>
                <a:lnTo>
                  <a:pt x="978" y="2212"/>
                </a:lnTo>
                <a:lnTo>
                  <a:pt x="936" y="2228"/>
                </a:lnTo>
                <a:lnTo>
                  <a:pt x="898" y="2249"/>
                </a:lnTo>
                <a:lnTo>
                  <a:pt x="863" y="2275"/>
                </a:lnTo>
                <a:lnTo>
                  <a:pt x="831" y="2307"/>
                </a:lnTo>
                <a:lnTo>
                  <a:pt x="805" y="2342"/>
                </a:lnTo>
                <a:lnTo>
                  <a:pt x="784" y="2381"/>
                </a:lnTo>
                <a:lnTo>
                  <a:pt x="767" y="2423"/>
                </a:lnTo>
                <a:lnTo>
                  <a:pt x="758" y="2468"/>
                </a:lnTo>
                <a:lnTo>
                  <a:pt x="754" y="2515"/>
                </a:lnTo>
                <a:lnTo>
                  <a:pt x="758" y="2561"/>
                </a:lnTo>
                <a:lnTo>
                  <a:pt x="767" y="2607"/>
                </a:lnTo>
                <a:lnTo>
                  <a:pt x="784" y="2649"/>
                </a:lnTo>
                <a:lnTo>
                  <a:pt x="805" y="2687"/>
                </a:lnTo>
                <a:lnTo>
                  <a:pt x="831" y="2722"/>
                </a:lnTo>
                <a:lnTo>
                  <a:pt x="863" y="2754"/>
                </a:lnTo>
                <a:lnTo>
                  <a:pt x="898" y="2780"/>
                </a:lnTo>
                <a:lnTo>
                  <a:pt x="936" y="2802"/>
                </a:lnTo>
                <a:lnTo>
                  <a:pt x="978" y="2818"/>
                </a:lnTo>
                <a:lnTo>
                  <a:pt x="1024" y="2828"/>
                </a:lnTo>
                <a:lnTo>
                  <a:pt x="1070" y="2831"/>
                </a:lnTo>
                <a:lnTo>
                  <a:pt x="2549" y="2831"/>
                </a:lnTo>
                <a:lnTo>
                  <a:pt x="2596" y="2828"/>
                </a:lnTo>
                <a:lnTo>
                  <a:pt x="2640" y="2818"/>
                </a:lnTo>
                <a:lnTo>
                  <a:pt x="2681" y="2802"/>
                </a:lnTo>
                <a:lnTo>
                  <a:pt x="2721" y="2780"/>
                </a:lnTo>
                <a:lnTo>
                  <a:pt x="2756" y="2754"/>
                </a:lnTo>
                <a:lnTo>
                  <a:pt x="2787" y="2722"/>
                </a:lnTo>
                <a:lnTo>
                  <a:pt x="2814" y="2687"/>
                </a:lnTo>
                <a:lnTo>
                  <a:pt x="2835" y="2649"/>
                </a:lnTo>
                <a:lnTo>
                  <a:pt x="2851" y="2607"/>
                </a:lnTo>
                <a:lnTo>
                  <a:pt x="2861" y="2561"/>
                </a:lnTo>
                <a:lnTo>
                  <a:pt x="2865" y="2515"/>
                </a:lnTo>
                <a:lnTo>
                  <a:pt x="2861" y="2468"/>
                </a:lnTo>
                <a:lnTo>
                  <a:pt x="2851" y="2423"/>
                </a:lnTo>
                <a:lnTo>
                  <a:pt x="2835" y="2381"/>
                </a:lnTo>
                <a:lnTo>
                  <a:pt x="2814" y="2342"/>
                </a:lnTo>
                <a:lnTo>
                  <a:pt x="2787" y="2307"/>
                </a:lnTo>
                <a:lnTo>
                  <a:pt x="2756" y="2275"/>
                </a:lnTo>
                <a:lnTo>
                  <a:pt x="2721" y="2249"/>
                </a:lnTo>
                <a:lnTo>
                  <a:pt x="2681" y="2228"/>
                </a:lnTo>
                <a:lnTo>
                  <a:pt x="2640" y="2212"/>
                </a:lnTo>
                <a:lnTo>
                  <a:pt x="2596" y="2201"/>
                </a:lnTo>
                <a:lnTo>
                  <a:pt x="2549" y="2198"/>
                </a:lnTo>
                <a:lnTo>
                  <a:pt x="1070" y="2198"/>
                </a:lnTo>
                <a:close/>
                <a:moveTo>
                  <a:pt x="1898" y="746"/>
                </a:moveTo>
                <a:lnTo>
                  <a:pt x="1158" y="747"/>
                </a:lnTo>
                <a:lnTo>
                  <a:pt x="1112" y="750"/>
                </a:lnTo>
                <a:lnTo>
                  <a:pt x="1068" y="759"/>
                </a:lnTo>
                <a:lnTo>
                  <a:pt x="1025" y="775"/>
                </a:lnTo>
                <a:lnTo>
                  <a:pt x="986" y="796"/>
                </a:lnTo>
                <a:lnTo>
                  <a:pt x="950" y="822"/>
                </a:lnTo>
                <a:lnTo>
                  <a:pt x="918" y="853"/>
                </a:lnTo>
                <a:lnTo>
                  <a:pt x="891" y="888"/>
                </a:lnTo>
                <a:lnTo>
                  <a:pt x="870" y="926"/>
                </a:lnTo>
                <a:lnTo>
                  <a:pt x="853" y="967"/>
                </a:lnTo>
                <a:lnTo>
                  <a:pt x="843" y="1012"/>
                </a:lnTo>
                <a:lnTo>
                  <a:pt x="838" y="1059"/>
                </a:lnTo>
                <a:lnTo>
                  <a:pt x="840" y="1106"/>
                </a:lnTo>
                <a:lnTo>
                  <a:pt x="850" y="1151"/>
                </a:lnTo>
                <a:lnTo>
                  <a:pt x="865" y="1193"/>
                </a:lnTo>
                <a:lnTo>
                  <a:pt x="887" y="1231"/>
                </a:lnTo>
                <a:lnTo>
                  <a:pt x="913" y="1268"/>
                </a:lnTo>
                <a:lnTo>
                  <a:pt x="943" y="1300"/>
                </a:lnTo>
                <a:lnTo>
                  <a:pt x="977" y="1327"/>
                </a:lnTo>
                <a:lnTo>
                  <a:pt x="1016" y="1348"/>
                </a:lnTo>
                <a:lnTo>
                  <a:pt x="1057" y="1365"/>
                </a:lnTo>
                <a:lnTo>
                  <a:pt x="1102" y="1377"/>
                </a:lnTo>
                <a:lnTo>
                  <a:pt x="1149" y="1380"/>
                </a:lnTo>
                <a:lnTo>
                  <a:pt x="1152" y="1380"/>
                </a:lnTo>
                <a:lnTo>
                  <a:pt x="1165" y="1380"/>
                </a:lnTo>
                <a:lnTo>
                  <a:pt x="1183" y="1380"/>
                </a:lnTo>
                <a:lnTo>
                  <a:pt x="1208" y="1380"/>
                </a:lnTo>
                <a:lnTo>
                  <a:pt x="1238" y="1380"/>
                </a:lnTo>
                <a:lnTo>
                  <a:pt x="1273" y="1380"/>
                </a:lnTo>
                <a:lnTo>
                  <a:pt x="1313" y="1380"/>
                </a:lnTo>
                <a:lnTo>
                  <a:pt x="1356" y="1380"/>
                </a:lnTo>
                <a:lnTo>
                  <a:pt x="1401" y="1380"/>
                </a:lnTo>
                <a:lnTo>
                  <a:pt x="1448" y="1380"/>
                </a:lnTo>
                <a:lnTo>
                  <a:pt x="1496" y="1380"/>
                </a:lnTo>
                <a:lnTo>
                  <a:pt x="1545" y="1380"/>
                </a:lnTo>
                <a:lnTo>
                  <a:pt x="1592" y="1380"/>
                </a:lnTo>
                <a:lnTo>
                  <a:pt x="1640" y="1380"/>
                </a:lnTo>
                <a:lnTo>
                  <a:pt x="1685" y="1380"/>
                </a:lnTo>
                <a:lnTo>
                  <a:pt x="1728" y="1380"/>
                </a:lnTo>
                <a:lnTo>
                  <a:pt x="1767" y="1380"/>
                </a:lnTo>
                <a:lnTo>
                  <a:pt x="1803" y="1380"/>
                </a:lnTo>
                <a:lnTo>
                  <a:pt x="1833" y="1380"/>
                </a:lnTo>
                <a:lnTo>
                  <a:pt x="1858" y="1380"/>
                </a:lnTo>
                <a:lnTo>
                  <a:pt x="1877" y="1380"/>
                </a:lnTo>
                <a:lnTo>
                  <a:pt x="1889" y="1380"/>
                </a:lnTo>
                <a:lnTo>
                  <a:pt x="1893" y="1380"/>
                </a:lnTo>
                <a:lnTo>
                  <a:pt x="1935" y="1378"/>
                </a:lnTo>
                <a:lnTo>
                  <a:pt x="1976" y="1370"/>
                </a:lnTo>
                <a:lnTo>
                  <a:pt x="2014" y="1357"/>
                </a:lnTo>
                <a:lnTo>
                  <a:pt x="2050" y="1340"/>
                </a:lnTo>
                <a:lnTo>
                  <a:pt x="2084" y="1320"/>
                </a:lnTo>
                <a:lnTo>
                  <a:pt x="2115" y="1295"/>
                </a:lnTo>
                <a:lnTo>
                  <a:pt x="2141" y="1267"/>
                </a:lnTo>
                <a:lnTo>
                  <a:pt x="2164" y="1235"/>
                </a:lnTo>
                <a:lnTo>
                  <a:pt x="2183" y="1201"/>
                </a:lnTo>
                <a:lnTo>
                  <a:pt x="2196" y="1162"/>
                </a:lnTo>
                <a:lnTo>
                  <a:pt x="2205" y="1123"/>
                </a:lnTo>
                <a:lnTo>
                  <a:pt x="2209" y="1081"/>
                </a:lnTo>
                <a:lnTo>
                  <a:pt x="2206" y="1037"/>
                </a:lnTo>
                <a:lnTo>
                  <a:pt x="2199" y="995"/>
                </a:lnTo>
                <a:lnTo>
                  <a:pt x="2186" y="955"/>
                </a:lnTo>
                <a:lnTo>
                  <a:pt x="2168" y="917"/>
                </a:lnTo>
                <a:lnTo>
                  <a:pt x="2147" y="881"/>
                </a:lnTo>
                <a:lnTo>
                  <a:pt x="2119" y="849"/>
                </a:lnTo>
                <a:lnTo>
                  <a:pt x="2090" y="820"/>
                </a:lnTo>
                <a:lnTo>
                  <a:pt x="2057" y="796"/>
                </a:lnTo>
                <a:lnTo>
                  <a:pt x="2021" y="775"/>
                </a:lnTo>
                <a:lnTo>
                  <a:pt x="1981" y="759"/>
                </a:lnTo>
                <a:lnTo>
                  <a:pt x="1941" y="750"/>
                </a:lnTo>
                <a:lnTo>
                  <a:pt x="1898" y="746"/>
                </a:lnTo>
                <a:close/>
                <a:moveTo>
                  <a:pt x="1953" y="0"/>
                </a:moveTo>
                <a:lnTo>
                  <a:pt x="1954" y="0"/>
                </a:lnTo>
                <a:lnTo>
                  <a:pt x="1962" y="0"/>
                </a:lnTo>
                <a:lnTo>
                  <a:pt x="2046" y="5"/>
                </a:lnTo>
                <a:lnTo>
                  <a:pt x="2127" y="16"/>
                </a:lnTo>
                <a:lnTo>
                  <a:pt x="2205" y="32"/>
                </a:lnTo>
                <a:lnTo>
                  <a:pt x="2281" y="54"/>
                </a:lnTo>
                <a:lnTo>
                  <a:pt x="2354" y="80"/>
                </a:lnTo>
                <a:lnTo>
                  <a:pt x="2422" y="111"/>
                </a:lnTo>
                <a:lnTo>
                  <a:pt x="2488" y="147"/>
                </a:lnTo>
                <a:lnTo>
                  <a:pt x="2549" y="187"/>
                </a:lnTo>
                <a:lnTo>
                  <a:pt x="2608" y="232"/>
                </a:lnTo>
                <a:lnTo>
                  <a:pt x="2662" y="281"/>
                </a:lnTo>
                <a:lnTo>
                  <a:pt x="2712" y="333"/>
                </a:lnTo>
                <a:lnTo>
                  <a:pt x="2757" y="390"/>
                </a:lnTo>
                <a:lnTo>
                  <a:pt x="2798" y="450"/>
                </a:lnTo>
                <a:lnTo>
                  <a:pt x="2834" y="513"/>
                </a:lnTo>
                <a:lnTo>
                  <a:pt x="2865" y="581"/>
                </a:lnTo>
                <a:lnTo>
                  <a:pt x="2891" y="652"/>
                </a:lnTo>
                <a:lnTo>
                  <a:pt x="2911" y="724"/>
                </a:lnTo>
                <a:lnTo>
                  <a:pt x="2927" y="800"/>
                </a:lnTo>
                <a:lnTo>
                  <a:pt x="2936" y="880"/>
                </a:lnTo>
                <a:lnTo>
                  <a:pt x="2939" y="961"/>
                </a:lnTo>
                <a:lnTo>
                  <a:pt x="2945" y="1042"/>
                </a:lnTo>
                <a:lnTo>
                  <a:pt x="2947" y="1121"/>
                </a:lnTo>
                <a:lnTo>
                  <a:pt x="2944" y="1199"/>
                </a:lnTo>
                <a:lnTo>
                  <a:pt x="2938" y="1273"/>
                </a:lnTo>
                <a:lnTo>
                  <a:pt x="2928" y="1346"/>
                </a:lnTo>
                <a:lnTo>
                  <a:pt x="2913" y="1416"/>
                </a:lnTo>
                <a:lnTo>
                  <a:pt x="2959" y="1419"/>
                </a:lnTo>
                <a:lnTo>
                  <a:pt x="3004" y="1421"/>
                </a:lnTo>
                <a:lnTo>
                  <a:pt x="3050" y="1427"/>
                </a:lnTo>
                <a:lnTo>
                  <a:pt x="3098" y="1433"/>
                </a:lnTo>
                <a:lnTo>
                  <a:pt x="3145" y="1442"/>
                </a:lnTo>
                <a:lnTo>
                  <a:pt x="3193" y="1455"/>
                </a:lnTo>
                <a:lnTo>
                  <a:pt x="3239" y="1471"/>
                </a:lnTo>
                <a:lnTo>
                  <a:pt x="3285" y="1490"/>
                </a:lnTo>
                <a:lnTo>
                  <a:pt x="3331" y="1513"/>
                </a:lnTo>
                <a:lnTo>
                  <a:pt x="3374" y="1541"/>
                </a:lnTo>
                <a:lnTo>
                  <a:pt x="3414" y="1573"/>
                </a:lnTo>
                <a:lnTo>
                  <a:pt x="3454" y="1610"/>
                </a:lnTo>
                <a:lnTo>
                  <a:pt x="3490" y="1652"/>
                </a:lnTo>
                <a:lnTo>
                  <a:pt x="3524" y="1701"/>
                </a:lnTo>
                <a:lnTo>
                  <a:pt x="3551" y="1750"/>
                </a:lnTo>
                <a:lnTo>
                  <a:pt x="3574" y="1801"/>
                </a:lnTo>
                <a:lnTo>
                  <a:pt x="3591" y="1854"/>
                </a:lnTo>
                <a:lnTo>
                  <a:pt x="3603" y="1910"/>
                </a:lnTo>
                <a:lnTo>
                  <a:pt x="3613" y="1968"/>
                </a:lnTo>
                <a:lnTo>
                  <a:pt x="3619" y="2028"/>
                </a:lnTo>
                <a:lnTo>
                  <a:pt x="3624" y="2090"/>
                </a:lnTo>
                <a:lnTo>
                  <a:pt x="3626" y="2156"/>
                </a:lnTo>
                <a:lnTo>
                  <a:pt x="3627" y="2225"/>
                </a:lnTo>
                <a:lnTo>
                  <a:pt x="3627" y="2299"/>
                </a:lnTo>
                <a:lnTo>
                  <a:pt x="3627" y="2318"/>
                </a:lnTo>
                <a:lnTo>
                  <a:pt x="3627" y="2341"/>
                </a:lnTo>
                <a:lnTo>
                  <a:pt x="3627" y="2366"/>
                </a:lnTo>
                <a:lnTo>
                  <a:pt x="3628" y="2393"/>
                </a:lnTo>
                <a:lnTo>
                  <a:pt x="3628" y="2419"/>
                </a:lnTo>
                <a:lnTo>
                  <a:pt x="3628" y="2443"/>
                </a:lnTo>
                <a:lnTo>
                  <a:pt x="3628" y="2465"/>
                </a:lnTo>
                <a:lnTo>
                  <a:pt x="3628" y="2482"/>
                </a:lnTo>
                <a:lnTo>
                  <a:pt x="3629" y="2493"/>
                </a:lnTo>
                <a:lnTo>
                  <a:pt x="3629" y="2498"/>
                </a:lnTo>
                <a:lnTo>
                  <a:pt x="3625" y="2593"/>
                </a:lnTo>
                <a:lnTo>
                  <a:pt x="3617" y="2685"/>
                </a:lnTo>
                <a:lnTo>
                  <a:pt x="3602" y="2774"/>
                </a:lnTo>
                <a:lnTo>
                  <a:pt x="3583" y="2861"/>
                </a:lnTo>
                <a:lnTo>
                  <a:pt x="3559" y="2942"/>
                </a:lnTo>
                <a:lnTo>
                  <a:pt x="3531" y="3022"/>
                </a:lnTo>
                <a:lnTo>
                  <a:pt x="3497" y="3098"/>
                </a:lnTo>
                <a:lnTo>
                  <a:pt x="3458" y="3169"/>
                </a:lnTo>
                <a:lnTo>
                  <a:pt x="3414" y="3236"/>
                </a:lnTo>
                <a:lnTo>
                  <a:pt x="3366" y="3300"/>
                </a:lnTo>
                <a:lnTo>
                  <a:pt x="3314" y="3359"/>
                </a:lnTo>
                <a:lnTo>
                  <a:pt x="3256" y="3414"/>
                </a:lnTo>
                <a:lnTo>
                  <a:pt x="3195" y="3464"/>
                </a:lnTo>
                <a:lnTo>
                  <a:pt x="3129" y="3508"/>
                </a:lnTo>
                <a:lnTo>
                  <a:pt x="3060" y="3548"/>
                </a:lnTo>
                <a:lnTo>
                  <a:pt x="2988" y="3583"/>
                </a:lnTo>
                <a:lnTo>
                  <a:pt x="2911" y="3613"/>
                </a:lnTo>
                <a:lnTo>
                  <a:pt x="2832" y="3638"/>
                </a:lnTo>
                <a:lnTo>
                  <a:pt x="2749" y="3657"/>
                </a:lnTo>
                <a:lnTo>
                  <a:pt x="2665" y="3672"/>
                </a:lnTo>
                <a:lnTo>
                  <a:pt x="2576" y="3680"/>
                </a:lnTo>
                <a:lnTo>
                  <a:pt x="2485" y="3684"/>
                </a:lnTo>
                <a:lnTo>
                  <a:pt x="1159" y="3684"/>
                </a:lnTo>
                <a:lnTo>
                  <a:pt x="1134" y="3684"/>
                </a:lnTo>
                <a:lnTo>
                  <a:pt x="1042" y="3682"/>
                </a:lnTo>
                <a:lnTo>
                  <a:pt x="951" y="3675"/>
                </a:lnTo>
                <a:lnTo>
                  <a:pt x="865" y="3664"/>
                </a:lnTo>
                <a:lnTo>
                  <a:pt x="784" y="3648"/>
                </a:lnTo>
                <a:lnTo>
                  <a:pt x="705" y="3629"/>
                </a:lnTo>
                <a:lnTo>
                  <a:pt x="630" y="3604"/>
                </a:lnTo>
                <a:lnTo>
                  <a:pt x="560" y="3574"/>
                </a:lnTo>
                <a:lnTo>
                  <a:pt x="492" y="3541"/>
                </a:lnTo>
                <a:lnTo>
                  <a:pt x="429" y="3504"/>
                </a:lnTo>
                <a:lnTo>
                  <a:pt x="370" y="3462"/>
                </a:lnTo>
                <a:lnTo>
                  <a:pt x="314" y="3415"/>
                </a:lnTo>
                <a:lnTo>
                  <a:pt x="262" y="3364"/>
                </a:lnTo>
                <a:lnTo>
                  <a:pt x="216" y="3310"/>
                </a:lnTo>
                <a:lnTo>
                  <a:pt x="174" y="3252"/>
                </a:lnTo>
                <a:lnTo>
                  <a:pt x="138" y="3191"/>
                </a:lnTo>
                <a:lnTo>
                  <a:pt x="106" y="3126"/>
                </a:lnTo>
                <a:lnTo>
                  <a:pt x="79" y="3058"/>
                </a:lnTo>
                <a:lnTo>
                  <a:pt x="57" y="2985"/>
                </a:lnTo>
                <a:lnTo>
                  <a:pt x="38" y="2909"/>
                </a:lnTo>
                <a:lnTo>
                  <a:pt x="24" y="2830"/>
                </a:lnTo>
                <a:lnTo>
                  <a:pt x="14" y="2746"/>
                </a:lnTo>
                <a:lnTo>
                  <a:pt x="6" y="2658"/>
                </a:lnTo>
                <a:lnTo>
                  <a:pt x="1" y="2565"/>
                </a:lnTo>
                <a:lnTo>
                  <a:pt x="0" y="2467"/>
                </a:lnTo>
                <a:lnTo>
                  <a:pt x="0" y="2426"/>
                </a:lnTo>
                <a:lnTo>
                  <a:pt x="0" y="2386"/>
                </a:lnTo>
                <a:lnTo>
                  <a:pt x="0" y="985"/>
                </a:lnTo>
                <a:lnTo>
                  <a:pt x="6" y="913"/>
                </a:lnTo>
                <a:lnTo>
                  <a:pt x="16" y="845"/>
                </a:lnTo>
                <a:lnTo>
                  <a:pt x="28" y="780"/>
                </a:lnTo>
                <a:lnTo>
                  <a:pt x="44" y="720"/>
                </a:lnTo>
                <a:lnTo>
                  <a:pt x="63" y="662"/>
                </a:lnTo>
                <a:lnTo>
                  <a:pt x="84" y="609"/>
                </a:lnTo>
                <a:lnTo>
                  <a:pt x="106" y="559"/>
                </a:lnTo>
                <a:lnTo>
                  <a:pt x="131" y="512"/>
                </a:lnTo>
                <a:lnTo>
                  <a:pt x="156" y="469"/>
                </a:lnTo>
                <a:lnTo>
                  <a:pt x="183" y="429"/>
                </a:lnTo>
                <a:lnTo>
                  <a:pt x="209" y="393"/>
                </a:lnTo>
                <a:lnTo>
                  <a:pt x="236" y="359"/>
                </a:lnTo>
                <a:lnTo>
                  <a:pt x="262" y="328"/>
                </a:lnTo>
                <a:lnTo>
                  <a:pt x="288" y="300"/>
                </a:lnTo>
                <a:lnTo>
                  <a:pt x="342" y="249"/>
                </a:lnTo>
                <a:lnTo>
                  <a:pt x="398" y="201"/>
                </a:lnTo>
                <a:lnTo>
                  <a:pt x="459" y="159"/>
                </a:lnTo>
                <a:lnTo>
                  <a:pt x="524" y="122"/>
                </a:lnTo>
                <a:lnTo>
                  <a:pt x="593" y="90"/>
                </a:lnTo>
                <a:lnTo>
                  <a:pt x="664" y="63"/>
                </a:lnTo>
                <a:lnTo>
                  <a:pt x="740" y="40"/>
                </a:lnTo>
                <a:lnTo>
                  <a:pt x="820" y="23"/>
                </a:lnTo>
                <a:lnTo>
                  <a:pt x="902" y="11"/>
                </a:lnTo>
                <a:lnTo>
                  <a:pt x="988" y="3"/>
                </a:lnTo>
                <a:lnTo>
                  <a:pt x="1079" y="0"/>
                </a:lnTo>
                <a:lnTo>
                  <a:pt x="1088" y="0"/>
                </a:lnTo>
                <a:lnTo>
                  <a:pt x="1953"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dirty="0"/>
          </a:p>
        </p:txBody>
      </p:sp>
      <p:sp>
        <p:nvSpPr>
          <p:cNvPr id="94" name="Subtitle 2">
            <a:hlinkClick r:id="rId7"/>
          </p:cNvPr>
          <p:cNvSpPr txBox="1">
            <a:spLocks/>
          </p:cNvSpPr>
          <p:nvPr userDrawn="1"/>
        </p:nvSpPr>
        <p:spPr>
          <a:xfrm>
            <a:off x="9370955" y="6165433"/>
            <a:ext cx="2959632" cy="42251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Clr>
                <a:srgbClr val="0095D8"/>
              </a:buClr>
              <a:buFont typeface="Arial"/>
              <a:buNone/>
              <a:defRPr sz="900" kern="1200">
                <a:solidFill>
                  <a:schemeClr val="bg1"/>
                </a:solidFill>
                <a:latin typeface="Gill Sans MT" charset="0"/>
                <a:ea typeface="Gill Sans MT" charset="0"/>
                <a:cs typeface="Gill Sans MT" charset="0"/>
              </a:defRPr>
            </a:lvl1pPr>
            <a:lvl2pPr marL="457200" indent="0" algn="ctr" defTabSz="914400" rtl="0" eaLnBrk="1" latinLnBrk="0" hangingPunct="1">
              <a:lnSpc>
                <a:spcPct val="90000"/>
              </a:lnSpc>
              <a:spcBef>
                <a:spcPts val="500"/>
              </a:spcBef>
              <a:buFont typeface="Arial"/>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500"/>
              </a:spcBef>
              <a:buFont typeface="LucidaGrande"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ctr"/>
            <a:r>
              <a:rPr lang="en-US" sz="1600" dirty="0">
                <a:latin typeface="Arial" panose="020B0604020202020204" pitchFamily="34" charset="0"/>
                <a:cs typeface="Arial" panose="020B0604020202020204" pitchFamily="34" charset="0"/>
              </a:rPr>
              <a:t>www.latentview.com</a:t>
            </a:r>
          </a:p>
        </p:txBody>
      </p:sp>
      <p:sp>
        <p:nvSpPr>
          <p:cNvPr id="4" name="Content Placeholder 3"/>
          <p:cNvSpPr>
            <a:spLocks noGrp="1"/>
          </p:cNvSpPr>
          <p:nvPr userDrawn="1">
            <p:ph sz="quarter" idx="10" hasCustomPrompt="1"/>
          </p:nvPr>
        </p:nvSpPr>
        <p:spPr>
          <a:xfrm>
            <a:off x="369606" y="5627271"/>
            <a:ext cx="2643977" cy="356988"/>
          </a:xfrm>
        </p:spPr>
        <p:txBody>
          <a:bodyPr>
            <a:noAutofit/>
          </a:bodyPr>
          <a:lstStyle>
            <a:lvl1pPr marL="0" indent="0">
              <a:buNone/>
              <a:defRPr sz="1600">
                <a:solidFill>
                  <a:schemeClr val="bg1"/>
                </a:solidFill>
              </a:defRPr>
            </a:lvl1pPr>
          </a:lstStyle>
          <a:p>
            <a:pPr lvl="0"/>
            <a:r>
              <a:rPr lang="en-US" dirty="0"/>
              <a:t>E-mail ID</a:t>
            </a:r>
          </a:p>
        </p:txBody>
      </p:sp>
    </p:spTree>
    <p:extLst>
      <p:ext uri="{BB962C8B-B14F-4D97-AF65-F5344CB8AC3E}">
        <p14:creationId xmlns:p14="http://schemas.microsoft.com/office/powerpoint/2010/main" val="3860313109"/>
      </p:ext>
    </p:extLst>
  </p:cSld>
  <p:clrMapOvr>
    <a:masterClrMapping/>
  </p:clrMapOvr>
  <p:extLst>
    <p:ext uri="{DCECCB84-F9BA-43D5-87BE-67443E8EF086}">
      <p15:sldGuideLst xmlns:p15="http://schemas.microsoft.com/office/powerpoint/2012/main">
        <p15:guide id="1" orient="horz" pos="2160">
          <p15:clr>
            <a:srgbClr val="FBAE40"/>
          </p15:clr>
        </p15:guide>
        <p15:guide id="2" pos="3774">
          <p15:clr>
            <a:srgbClr val="FBAE40"/>
          </p15:clr>
        </p15:guide>
        <p15:guide id="3" orient="horz" pos="2694">
          <p15:clr>
            <a:srgbClr val="FBAE40"/>
          </p15:clr>
        </p15:guide>
        <p15:guide id="4" orient="horz" pos="-2">
          <p15:clr>
            <a:srgbClr val="FBAE40"/>
          </p15:clr>
        </p15:guide>
        <p15:guide id="5" pos="767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25F67-D7D4-4C02-9616-79F56F723D34}"/>
              </a:ext>
            </a:extLst>
          </p:cNvPr>
          <p:cNvSpPr>
            <a:spLocks noGrp="1"/>
          </p:cNvSpPr>
          <p:nvPr>
            <p:ph type="title"/>
          </p:nvPr>
        </p:nvSpPr>
        <p:spPr>
          <a:xfrm>
            <a:off x="0" y="0"/>
            <a:ext cx="12192000" cy="662782"/>
          </a:xfrm>
          <a:prstGeom prst="rect">
            <a:avLst/>
          </a:prstGeom>
          <a:solidFill>
            <a:srgbClr val="1B59A4"/>
          </a:solidFill>
          <a:ln>
            <a:noFill/>
          </a:ln>
        </p:spPr>
        <p:txBody>
          <a:bodyPr>
            <a:normAutofit/>
          </a:bodyPr>
          <a:lstStyle>
            <a:lvl1pPr>
              <a:defRPr sz="3200">
                <a:solidFill>
                  <a:schemeClr val="bg1"/>
                </a:solidFill>
              </a:defRPr>
            </a:lvl1pPr>
          </a:lstStyle>
          <a:p>
            <a:r>
              <a:rPr lang="en-US" dirty="0"/>
              <a:t>Click to edit Master title style</a:t>
            </a:r>
            <a:endParaRPr lang="en-IN" dirty="0"/>
          </a:p>
        </p:txBody>
      </p:sp>
      <p:sp>
        <p:nvSpPr>
          <p:cNvPr id="5" name="Footer Placeholder 4">
            <a:extLst>
              <a:ext uri="{FF2B5EF4-FFF2-40B4-BE49-F238E27FC236}">
                <a16:creationId xmlns:a16="http://schemas.microsoft.com/office/drawing/2014/main" id="{43BBBA9A-4DD2-4859-B4E0-44D8BD399F4F}"/>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2131AB52-4A9F-45F5-B682-D48096DD4246}"/>
              </a:ext>
            </a:extLst>
          </p:cNvPr>
          <p:cNvSpPr>
            <a:spLocks noGrp="1"/>
          </p:cNvSpPr>
          <p:nvPr>
            <p:ph type="sldNum" sz="quarter" idx="12"/>
          </p:nvPr>
        </p:nvSpPr>
        <p:spPr>
          <a:xfrm>
            <a:off x="141850" y="6356350"/>
            <a:ext cx="519332" cy="365125"/>
          </a:xfrm>
        </p:spPr>
        <p:txBody>
          <a:bodyPr/>
          <a:lstStyle/>
          <a:p>
            <a:fld id="{394F8AAB-253D-4568-9738-F9044E0FD108}" type="slidenum">
              <a:rPr lang="en-IN" smtClean="0"/>
              <a:t>‹#›</a:t>
            </a:fld>
            <a:endParaRPr lang="en-IN" dirty="0"/>
          </a:p>
        </p:txBody>
      </p:sp>
    </p:spTree>
    <p:extLst>
      <p:ext uri="{BB962C8B-B14F-4D97-AF65-F5344CB8AC3E}">
        <p14:creationId xmlns:p14="http://schemas.microsoft.com/office/powerpoint/2010/main" val="33933536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4344E-8840-41DC-8090-C221A510CE9F}"/>
              </a:ext>
            </a:extLst>
          </p:cNvPr>
          <p:cNvSpPr>
            <a:spLocks noGrp="1"/>
          </p:cNvSpPr>
          <p:nvPr>
            <p:ph type="title"/>
          </p:nvPr>
        </p:nvSpPr>
        <p:spPr/>
        <p:txBody>
          <a:bodyPr>
            <a:noAutofit/>
          </a:bodyPr>
          <a:lstStyle>
            <a:lvl1pPr>
              <a:defRPr sz="2800">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05B17655-7070-40F5-8DCF-A8D75231DAEC}"/>
              </a:ext>
            </a:extLst>
          </p:cNvPr>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a:extLst>
              <a:ext uri="{FF2B5EF4-FFF2-40B4-BE49-F238E27FC236}">
                <a16:creationId xmlns:a16="http://schemas.microsoft.com/office/drawing/2014/main" id="{7DE74A2D-83BB-441E-9221-A853A7C34EAB}"/>
              </a:ext>
            </a:extLst>
          </p:cNvPr>
          <p:cNvSpPr txBox="1">
            <a:spLocks/>
          </p:cNvSpPr>
          <p:nvPr userDrawn="1"/>
        </p:nvSpPr>
        <p:spPr>
          <a:xfrm>
            <a:off x="72564" y="6527800"/>
            <a:ext cx="274864" cy="177800"/>
          </a:xfrm>
          <a:prstGeom prst="rect">
            <a:avLst/>
          </a:prstGeom>
          <a:solidFill>
            <a:srgbClr val="BFBFBF"/>
          </a:solid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prstClr val="black"/>
                </a:solidFill>
                <a:latin typeface="Arial" panose="020B0604020202020204" pitchFamily="34" charset="0"/>
                <a:cs typeface="Arial" panose="020B0604020202020204" pitchFamily="34" charset="0"/>
              </a:rPr>
              <a:pPr/>
              <a:t>‹#›</a:t>
            </a:fld>
            <a:endParaRPr lang="en-US" b="1"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26981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6" name="cover 2.jpg"/>
          <p:cNvPicPr>
            <a:picLocks noChangeAspect="1"/>
          </p:cNvPicPr>
          <p:nvPr userDrawn="1"/>
        </p:nvPicPr>
        <p:blipFill rotWithShape="1">
          <a:blip r:embed="rId2">
            <a:alphaModFix amt="10000"/>
            <a:extLst>
              <a:ext uri="{BEBA8EAE-BF5A-486C-A8C5-ECC9F3942E4B}">
                <a14:imgProps xmlns:a14="http://schemas.microsoft.com/office/drawing/2010/main">
                  <a14:imgLayer r:embed="rId3">
                    <a14:imgEffect>
                      <a14:brightnessContrast bright="-69000"/>
                    </a14:imgEffect>
                  </a14:imgLayer>
                </a14:imgProps>
              </a:ext>
            </a:extLst>
          </a:blip>
          <a:srcRect b="7237"/>
          <a:stretch/>
        </p:blipFill>
        <p:spPr>
          <a:xfrm>
            <a:off x="0" y="510239"/>
            <a:ext cx="12242828" cy="6347762"/>
          </a:xfrm>
          <a:prstGeom prst="rect">
            <a:avLst/>
          </a:prstGeom>
          <a:ln w="12700">
            <a:miter lim="400000"/>
          </a:ln>
        </p:spPr>
      </p:pic>
      <p:sp>
        <p:nvSpPr>
          <p:cNvPr id="2" name="Title 1">
            <a:extLst>
              <a:ext uri="{FF2B5EF4-FFF2-40B4-BE49-F238E27FC236}">
                <a16:creationId xmlns:a16="http://schemas.microsoft.com/office/drawing/2014/main" id="{85A4344E-8840-41DC-8090-C221A510CE9F}"/>
              </a:ext>
            </a:extLst>
          </p:cNvPr>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US" dirty="0"/>
              <a:t>Sample text</a:t>
            </a:r>
          </a:p>
        </p:txBody>
      </p:sp>
      <p:sp>
        <p:nvSpPr>
          <p:cNvPr id="8" name="Shape 4526"/>
          <p:cNvSpPr/>
          <p:nvPr userDrawn="1"/>
        </p:nvSpPr>
        <p:spPr>
          <a:xfrm flipH="1">
            <a:off x="1161261" y="1888249"/>
            <a:ext cx="690302" cy="690300"/>
          </a:xfrm>
          <a:prstGeom prst="ellipse">
            <a:avLst/>
          </a:prstGeom>
          <a:solidFill>
            <a:schemeClr val="accent4"/>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sz="2500" kern="1200" dirty="0">
              <a:solidFill>
                <a:prstClr val="black"/>
              </a:solidFill>
              <a:latin typeface="Avenir Book"/>
              <a:ea typeface="+mn-ea"/>
              <a:cs typeface="Avenir Book"/>
            </a:endParaRPr>
          </a:p>
        </p:txBody>
      </p:sp>
      <p:sp>
        <p:nvSpPr>
          <p:cNvPr id="9" name="Shape 4526"/>
          <p:cNvSpPr/>
          <p:nvPr userDrawn="1"/>
        </p:nvSpPr>
        <p:spPr>
          <a:xfrm flipH="1">
            <a:off x="4201316" y="1888249"/>
            <a:ext cx="690302" cy="690300"/>
          </a:xfrm>
          <a:prstGeom prst="ellipse">
            <a:avLst/>
          </a:prstGeom>
          <a:solidFill>
            <a:srgbClr val="002060"/>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sz="2500" kern="1200" dirty="0">
              <a:solidFill>
                <a:prstClr val="black"/>
              </a:solidFill>
              <a:latin typeface="Avenir Book"/>
              <a:ea typeface="+mn-ea"/>
              <a:cs typeface="Avenir Book"/>
            </a:endParaRPr>
          </a:p>
        </p:txBody>
      </p:sp>
      <p:sp>
        <p:nvSpPr>
          <p:cNvPr id="10" name="Shape 4526"/>
          <p:cNvSpPr/>
          <p:nvPr userDrawn="1"/>
        </p:nvSpPr>
        <p:spPr>
          <a:xfrm flipH="1">
            <a:off x="7241371" y="1888249"/>
            <a:ext cx="690302" cy="690300"/>
          </a:xfrm>
          <a:prstGeom prst="ellipse">
            <a:avLst/>
          </a:prstGeom>
          <a:solidFill>
            <a:schemeClr val="accent3"/>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sz="2500" kern="1200" dirty="0">
              <a:solidFill>
                <a:prstClr val="black"/>
              </a:solidFill>
              <a:latin typeface="Avenir Book"/>
              <a:ea typeface="+mn-ea"/>
              <a:cs typeface="Avenir Book"/>
            </a:endParaRPr>
          </a:p>
        </p:txBody>
      </p:sp>
      <p:sp>
        <p:nvSpPr>
          <p:cNvPr id="11" name="Oval 10"/>
          <p:cNvSpPr/>
          <p:nvPr userDrawn="1"/>
        </p:nvSpPr>
        <p:spPr>
          <a:xfrm>
            <a:off x="10281427" y="1890963"/>
            <a:ext cx="684872" cy="684872"/>
          </a:xfrm>
          <a:prstGeom prst="ellipse">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13" name="Content Placeholder 10"/>
          <p:cNvSpPr>
            <a:spLocks noGrp="1"/>
          </p:cNvSpPr>
          <p:nvPr>
            <p:ph sz="quarter" idx="12" hasCustomPrompt="1"/>
          </p:nvPr>
        </p:nvSpPr>
        <p:spPr>
          <a:xfrm>
            <a:off x="205855" y="982113"/>
            <a:ext cx="11728012" cy="756822"/>
          </a:xfrm>
        </p:spPr>
        <p:txBody>
          <a:bodyPr anchor="ctr">
            <a:noAutofit/>
          </a:bodyPr>
          <a:lstStyle>
            <a:lvl1pPr marL="0" indent="0" algn="ctr">
              <a:spcBef>
                <a:spcPts val="0"/>
              </a:spcBef>
              <a:buNone/>
              <a:defRPr sz="1600">
                <a:solidFill>
                  <a:schemeClr val="tx1"/>
                </a:solidFill>
                <a:latin typeface="Arial" panose="020B0604020202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t>
            </a:r>
            <a:br>
              <a:rPr lang="en-US" dirty="0"/>
            </a:br>
            <a:r>
              <a:rPr lang="en-US" dirty="0"/>
              <a:t>a galley of type and scrambled it to make a type specimen book.</a:t>
            </a:r>
          </a:p>
        </p:txBody>
      </p:sp>
      <p:sp>
        <p:nvSpPr>
          <p:cNvPr id="14" name="Content Placeholder 10"/>
          <p:cNvSpPr>
            <a:spLocks noGrp="1"/>
          </p:cNvSpPr>
          <p:nvPr>
            <p:ph sz="quarter" idx="13" hasCustomPrompt="1"/>
          </p:nvPr>
        </p:nvSpPr>
        <p:spPr>
          <a:xfrm>
            <a:off x="220575"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4"/>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5" name="Content Placeholder 10"/>
          <p:cNvSpPr>
            <a:spLocks noGrp="1"/>
          </p:cNvSpPr>
          <p:nvPr>
            <p:ph sz="quarter" idx="14" hasCustomPrompt="1"/>
          </p:nvPr>
        </p:nvSpPr>
        <p:spPr>
          <a:xfrm>
            <a:off x="220575"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6" name="Content Placeholder 10"/>
          <p:cNvSpPr>
            <a:spLocks noGrp="1"/>
          </p:cNvSpPr>
          <p:nvPr>
            <p:ph sz="quarter" idx="15" hasCustomPrompt="1"/>
          </p:nvPr>
        </p:nvSpPr>
        <p:spPr>
          <a:xfrm>
            <a:off x="3277737"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rgbClr val="002060"/>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7" name="Content Placeholder 10"/>
          <p:cNvSpPr>
            <a:spLocks noGrp="1"/>
          </p:cNvSpPr>
          <p:nvPr>
            <p:ph sz="quarter" idx="16" hasCustomPrompt="1"/>
          </p:nvPr>
        </p:nvSpPr>
        <p:spPr>
          <a:xfrm>
            <a:off x="3277737"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8" name="Content Placeholder 10"/>
          <p:cNvSpPr>
            <a:spLocks noGrp="1"/>
          </p:cNvSpPr>
          <p:nvPr>
            <p:ph sz="quarter" idx="17" hasCustomPrompt="1"/>
          </p:nvPr>
        </p:nvSpPr>
        <p:spPr>
          <a:xfrm>
            <a:off x="6340285"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3"/>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9" name="Content Placeholder 10"/>
          <p:cNvSpPr>
            <a:spLocks noGrp="1"/>
          </p:cNvSpPr>
          <p:nvPr>
            <p:ph sz="quarter" idx="18" hasCustomPrompt="1"/>
          </p:nvPr>
        </p:nvSpPr>
        <p:spPr>
          <a:xfrm>
            <a:off x="6340285"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0" name="Content Placeholder 10"/>
          <p:cNvSpPr>
            <a:spLocks noGrp="1"/>
          </p:cNvSpPr>
          <p:nvPr>
            <p:ph sz="quarter" idx="19" hasCustomPrompt="1"/>
          </p:nvPr>
        </p:nvSpPr>
        <p:spPr>
          <a:xfrm>
            <a:off x="9362193"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2"/>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21" name="Content Placeholder 10"/>
          <p:cNvSpPr>
            <a:spLocks noGrp="1"/>
          </p:cNvSpPr>
          <p:nvPr>
            <p:ph sz="quarter" idx="20" hasCustomPrompt="1"/>
          </p:nvPr>
        </p:nvSpPr>
        <p:spPr>
          <a:xfrm>
            <a:off x="9362193"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2" name="Content Placeholder 10"/>
          <p:cNvSpPr>
            <a:spLocks noGrp="1"/>
          </p:cNvSpPr>
          <p:nvPr>
            <p:ph sz="quarter" idx="21" hasCustomPrompt="1"/>
          </p:nvPr>
        </p:nvSpPr>
        <p:spPr>
          <a:xfrm>
            <a:off x="1214504"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3" name="Content Placeholder 10"/>
          <p:cNvSpPr>
            <a:spLocks noGrp="1"/>
          </p:cNvSpPr>
          <p:nvPr>
            <p:ph sz="quarter" idx="22" hasCustomPrompt="1"/>
          </p:nvPr>
        </p:nvSpPr>
        <p:spPr>
          <a:xfrm>
            <a:off x="4254559"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4" name="Content Placeholder 10"/>
          <p:cNvSpPr>
            <a:spLocks noGrp="1"/>
          </p:cNvSpPr>
          <p:nvPr>
            <p:ph sz="quarter" idx="23" hasCustomPrompt="1"/>
          </p:nvPr>
        </p:nvSpPr>
        <p:spPr>
          <a:xfrm>
            <a:off x="7294614"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5" name="Content Placeholder 10"/>
          <p:cNvSpPr>
            <a:spLocks noGrp="1"/>
          </p:cNvSpPr>
          <p:nvPr>
            <p:ph sz="quarter" idx="24" hasCustomPrompt="1"/>
          </p:nvPr>
        </p:nvSpPr>
        <p:spPr>
          <a:xfrm>
            <a:off x="10331955"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Tree>
    <p:extLst>
      <p:ext uri="{BB962C8B-B14F-4D97-AF65-F5344CB8AC3E}">
        <p14:creationId xmlns:p14="http://schemas.microsoft.com/office/powerpoint/2010/main" val="35215166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sp>
        <p:nvSpPr>
          <p:cNvPr id="2" name="Rectangle 1"/>
          <p:cNvSpPr/>
          <p:nvPr userDrawn="1"/>
        </p:nvSpPr>
        <p:spPr>
          <a:xfrm>
            <a:off x="0" y="655320"/>
            <a:ext cx="9657198" cy="5547360"/>
          </a:xfrm>
          <a:prstGeom prst="rect">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27" name="Content Placeholder 59"/>
          <p:cNvSpPr>
            <a:spLocks noGrp="1"/>
          </p:cNvSpPr>
          <p:nvPr>
            <p:ph sz="quarter" idx="10" hasCustomPrompt="1"/>
          </p:nvPr>
        </p:nvSpPr>
        <p:spPr>
          <a:xfrm>
            <a:off x="648706" y="1949533"/>
            <a:ext cx="5673576" cy="914400"/>
          </a:xfrm>
        </p:spPr>
        <p:txBody>
          <a:bodyPr anchor="ctr">
            <a:noAutofit/>
          </a:bodyPr>
          <a:lstStyle>
            <a:lvl1pPr marL="0" indent="0">
              <a:buNone/>
              <a:defRPr sz="3200">
                <a:solidFill>
                  <a:schemeClr val="bg1"/>
                </a:solidFill>
                <a:effectLst/>
                <a:latin typeface="Arial" panose="020B0604020202020204" pitchFamily="34" charset="0"/>
                <a:cs typeface="Arial" panose="020B0604020202020204" pitchFamily="34" charset="0"/>
              </a:defRPr>
            </a:lvl1pPr>
          </a:lstStyle>
          <a:p>
            <a:pPr lvl="0"/>
            <a:r>
              <a:rPr lang="en-US" dirty="0"/>
              <a:t>Cover page title</a:t>
            </a:r>
          </a:p>
        </p:txBody>
      </p:sp>
      <p:sp>
        <p:nvSpPr>
          <p:cNvPr id="29" name="Content Placeholder 59"/>
          <p:cNvSpPr>
            <a:spLocks noGrp="1"/>
          </p:cNvSpPr>
          <p:nvPr>
            <p:ph sz="quarter" idx="12" hasCustomPrompt="1"/>
          </p:nvPr>
        </p:nvSpPr>
        <p:spPr>
          <a:xfrm>
            <a:off x="648706" y="3146328"/>
            <a:ext cx="4254313" cy="457200"/>
          </a:xfrm>
        </p:spPr>
        <p:txBody>
          <a:bodyPr anchor="ctr">
            <a:noAutofit/>
          </a:bodyPr>
          <a:lstStyle>
            <a:lvl1pPr marL="0" indent="0">
              <a:buNone/>
              <a:defRPr sz="2000">
                <a:solidFill>
                  <a:schemeClr val="bg1"/>
                </a:solidFill>
                <a:effectLst/>
                <a:latin typeface="Arial" panose="020B0604020202020204" pitchFamily="34" charset="0"/>
                <a:cs typeface="Arial" panose="020B0604020202020204" pitchFamily="34" charset="0"/>
              </a:defRPr>
            </a:lvl1pPr>
          </a:lstStyle>
          <a:p>
            <a:pPr lvl="0"/>
            <a:r>
              <a:rPr lang="en-US" dirty="0"/>
              <a:t>Presenter Name</a:t>
            </a:r>
          </a:p>
        </p:txBody>
      </p:sp>
      <p:sp>
        <p:nvSpPr>
          <p:cNvPr id="28" name="Content Placeholder 59"/>
          <p:cNvSpPr>
            <a:spLocks noGrp="1"/>
          </p:cNvSpPr>
          <p:nvPr>
            <p:ph sz="quarter" idx="11" hasCustomPrompt="1"/>
          </p:nvPr>
        </p:nvSpPr>
        <p:spPr>
          <a:xfrm>
            <a:off x="648706" y="3885923"/>
            <a:ext cx="2637248" cy="426958"/>
          </a:xfrm>
        </p:spPr>
        <p:txBody>
          <a:bodyPr anchor="ctr">
            <a:noAutofit/>
          </a:bodyPr>
          <a:lstStyle>
            <a:lvl1pPr marL="0" indent="0">
              <a:buNone/>
              <a:defRPr sz="1600">
                <a:solidFill>
                  <a:schemeClr val="bg1"/>
                </a:solidFill>
                <a:effectLst/>
                <a:latin typeface="Arial" panose="020B0604020202020204" pitchFamily="34" charset="0"/>
                <a:cs typeface="Arial" panose="020B0604020202020204" pitchFamily="34" charset="0"/>
              </a:defRPr>
            </a:lvl1pPr>
          </a:lstStyle>
          <a:p>
            <a:pPr lvl="0"/>
            <a:r>
              <a:rPr lang="en-US" dirty="0"/>
              <a:t>Designation</a:t>
            </a:r>
          </a:p>
        </p:txBody>
      </p:sp>
      <p:sp>
        <p:nvSpPr>
          <p:cNvPr id="11" name="Rectangle 10"/>
          <p:cNvSpPr/>
          <p:nvPr userDrawn="1"/>
        </p:nvSpPr>
        <p:spPr>
          <a:xfrm>
            <a:off x="9657199" y="655320"/>
            <a:ext cx="2534801" cy="5547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cs typeface="Arial" panose="020B0604020202020204" pitchFamily="34" charset="0"/>
            </a:endParaRPr>
          </a:p>
        </p:txBody>
      </p:sp>
      <p:pic>
        <p:nvPicPr>
          <p:cNvPr id="30" name="Picture 29">
            <a:extLst>
              <a:ext uri="{FF2B5EF4-FFF2-40B4-BE49-F238E27FC236}">
                <a16:creationId xmlns:a16="http://schemas.microsoft.com/office/drawing/2014/main" id="{CDD35920-50C1-4782-9856-992F2694213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57198" y="4697844"/>
            <a:ext cx="2231270" cy="1577764"/>
          </a:xfrm>
          <a:prstGeom prst="rect">
            <a:avLst/>
          </a:prstGeom>
        </p:spPr>
      </p:pic>
      <p:sp>
        <p:nvSpPr>
          <p:cNvPr id="10" name="Content Placeholder 59"/>
          <p:cNvSpPr>
            <a:spLocks noGrp="1"/>
          </p:cNvSpPr>
          <p:nvPr>
            <p:ph sz="quarter" idx="13" hasCustomPrompt="1"/>
          </p:nvPr>
        </p:nvSpPr>
        <p:spPr>
          <a:xfrm>
            <a:off x="648706" y="4595275"/>
            <a:ext cx="2637248" cy="426958"/>
          </a:xfrm>
        </p:spPr>
        <p:txBody>
          <a:bodyPr anchor="ctr">
            <a:noAutofit/>
          </a:bodyPr>
          <a:lstStyle>
            <a:lvl1pPr marL="0" indent="0">
              <a:buNone/>
              <a:defRPr sz="1600">
                <a:solidFill>
                  <a:schemeClr val="bg1"/>
                </a:solidFill>
                <a:effectLst/>
                <a:latin typeface="Arial" panose="020B0604020202020204" pitchFamily="34" charset="0"/>
                <a:cs typeface="Arial" panose="020B0604020202020204" pitchFamily="34" charset="0"/>
              </a:defRPr>
            </a:lvl1pPr>
          </a:lstStyle>
          <a:p>
            <a:pPr lvl="0"/>
            <a:r>
              <a:rPr lang="en-US" dirty="0"/>
              <a:t>Date</a:t>
            </a:r>
          </a:p>
        </p:txBody>
      </p:sp>
    </p:spTree>
    <p:extLst>
      <p:ext uri="{BB962C8B-B14F-4D97-AF65-F5344CB8AC3E}">
        <p14:creationId xmlns:p14="http://schemas.microsoft.com/office/powerpoint/2010/main" val="38393748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bg1"/>
        </a:solidFill>
        <a:effectLst/>
      </p:bgPr>
    </p:bg>
    <p:spTree>
      <p:nvGrpSpPr>
        <p:cNvPr id="1" name=""/>
        <p:cNvGrpSpPr/>
        <p:nvPr/>
      </p:nvGrpSpPr>
      <p:grpSpPr>
        <a:xfrm>
          <a:off x="0" y="0"/>
          <a:ext cx="0" cy="0"/>
          <a:chOff x="0" y="0"/>
          <a:chExt cx="0" cy="0"/>
        </a:xfrm>
      </p:grpSpPr>
      <p:pic>
        <p:nvPicPr>
          <p:cNvPr id="62" name="pasted-image.jpg"/>
          <p:cNvPicPr>
            <a:picLocks noChangeAspect="1"/>
          </p:cNvPicPr>
          <p:nvPr userDrawn="1"/>
        </p:nvPicPr>
        <p:blipFill rotWithShape="1">
          <a:blip r:embed="rId2" cstate="print">
            <a:extLst>
              <a:ext uri="{28A0092B-C50C-407E-A947-70E740481C1C}">
                <a14:useLocalDpi xmlns:a14="http://schemas.microsoft.com/office/drawing/2010/main" val="0"/>
              </a:ext>
            </a:extLst>
          </a:blip>
          <a:srcRect l="19683" r="19870"/>
          <a:stretch/>
        </p:blipFill>
        <p:spPr>
          <a:xfrm>
            <a:off x="-14710" y="4484"/>
            <a:ext cx="6215310" cy="6853516"/>
          </a:xfrm>
          <a:prstGeom prst="rect">
            <a:avLst/>
          </a:prstGeom>
          <a:ln w="12700">
            <a:miter lim="400000"/>
          </a:ln>
        </p:spPr>
      </p:pic>
      <p:sp>
        <p:nvSpPr>
          <p:cNvPr id="63" name="Rectangle 62"/>
          <p:cNvSpPr/>
          <p:nvPr userDrawn="1"/>
        </p:nvSpPr>
        <p:spPr>
          <a:xfrm>
            <a:off x="0" y="-13853"/>
            <a:ext cx="6215310" cy="6871853"/>
          </a:xfrm>
          <a:prstGeom prst="rect">
            <a:avLst/>
          </a:prstGeom>
          <a:solidFill>
            <a:schemeClr val="accent2">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67" name="Pentagon 66"/>
          <p:cNvSpPr/>
          <p:nvPr userDrawn="1"/>
        </p:nvSpPr>
        <p:spPr>
          <a:xfrm>
            <a:off x="6212314" y="578981"/>
            <a:ext cx="1185657" cy="641298"/>
          </a:xfrm>
          <a:prstGeom prst="homePlat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black"/>
              </a:solidFill>
              <a:latin typeface="Arial" panose="020B0604020202020204" pitchFamily="34" charset="0"/>
            </a:endParaRPr>
          </a:p>
        </p:txBody>
      </p:sp>
      <p:sp>
        <p:nvSpPr>
          <p:cNvPr id="72" name="Pentagon 71"/>
          <p:cNvSpPr/>
          <p:nvPr userDrawn="1"/>
        </p:nvSpPr>
        <p:spPr>
          <a:xfrm>
            <a:off x="6212314" y="1954531"/>
            <a:ext cx="1169399" cy="632502"/>
          </a:xfrm>
          <a:prstGeom prst="homePlat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black"/>
              </a:solidFill>
              <a:latin typeface="Arial" panose="020B0604020202020204" pitchFamily="34" charset="0"/>
            </a:endParaRPr>
          </a:p>
        </p:txBody>
      </p:sp>
      <p:sp>
        <p:nvSpPr>
          <p:cNvPr id="77" name="Pentagon 76"/>
          <p:cNvSpPr/>
          <p:nvPr userDrawn="1"/>
        </p:nvSpPr>
        <p:spPr>
          <a:xfrm>
            <a:off x="6212314" y="3321285"/>
            <a:ext cx="1169399" cy="632502"/>
          </a:xfrm>
          <a:prstGeom prst="homePlat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black"/>
              </a:solidFill>
              <a:latin typeface="Arial" panose="020B0604020202020204" pitchFamily="34" charset="0"/>
            </a:endParaRPr>
          </a:p>
        </p:txBody>
      </p:sp>
      <p:sp>
        <p:nvSpPr>
          <p:cNvPr id="81" name="Pentagon 80"/>
          <p:cNvSpPr/>
          <p:nvPr userDrawn="1"/>
        </p:nvSpPr>
        <p:spPr>
          <a:xfrm>
            <a:off x="6212314" y="4688038"/>
            <a:ext cx="1169399" cy="632502"/>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black"/>
              </a:solidFill>
              <a:latin typeface="Arial" panose="020B0604020202020204" pitchFamily="34" charset="0"/>
            </a:endParaRPr>
          </a:p>
        </p:txBody>
      </p:sp>
      <p:sp>
        <p:nvSpPr>
          <p:cNvPr id="11" name="Content Placeholder 10"/>
          <p:cNvSpPr>
            <a:spLocks noGrp="1"/>
          </p:cNvSpPr>
          <p:nvPr>
            <p:ph sz="quarter" idx="10" hasCustomPrompt="1"/>
          </p:nvPr>
        </p:nvSpPr>
        <p:spPr>
          <a:xfrm>
            <a:off x="1324396" y="2964873"/>
            <a:ext cx="3591716" cy="914401"/>
          </a:xfrm>
        </p:spPr>
        <p:txBody>
          <a:bodyPr anchor="ctr">
            <a:noAutofit/>
          </a:bodyPr>
          <a:lstStyle>
            <a:lvl1pPr marL="0" indent="0" algn="ctr">
              <a:buNone/>
              <a:defRPr sz="3200">
                <a:solidFill>
                  <a:schemeClr val="bg1"/>
                </a:solidFill>
                <a:latin typeface="Arial" panose="020B0604020202020204" pitchFamily="34" charset="0"/>
                <a:cs typeface="Arial" panose="020B0604020202020204" pitchFamily="34" charset="0"/>
              </a:defRPr>
            </a:lvl1pPr>
            <a:lvl5pPr>
              <a:defRPr/>
            </a:lvl5pPr>
          </a:lstStyle>
          <a:p>
            <a:pPr lvl="0"/>
            <a:r>
              <a:rPr lang="en-US" dirty="0"/>
              <a:t>Agenda</a:t>
            </a:r>
          </a:p>
        </p:txBody>
      </p:sp>
      <p:sp>
        <p:nvSpPr>
          <p:cNvPr id="84" name="Content Placeholder 10"/>
          <p:cNvSpPr>
            <a:spLocks noGrp="1"/>
          </p:cNvSpPr>
          <p:nvPr>
            <p:ph sz="quarter" idx="11" hasCustomPrompt="1"/>
          </p:nvPr>
        </p:nvSpPr>
        <p:spPr>
          <a:xfrm>
            <a:off x="7750522" y="587306"/>
            <a:ext cx="4110084" cy="624648"/>
          </a:xfrm>
        </p:spPr>
        <p:txBody>
          <a:bodyPr anchor="ctr">
            <a:noAutofit/>
          </a:bodyPr>
          <a:lstStyle>
            <a:lvl1pPr marL="0" indent="0" algn="l">
              <a:buNone/>
              <a:defRPr sz="2400">
                <a:solidFill>
                  <a:schemeClr val="tx1"/>
                </a:solidFill>
                <a:latin typeface="Arial" panose="020B0604020202020204" pitchFamily="34" charset="0"/>
                <a:cs typeface="Arial" panose="020B0604020202020204" pitchFamily="34" charset="0"/>
              </a:defRPr>
            </a:lvl1pPr>
            <a:lvl5pPr>
              <a:defRPr/>
            </a:lvl5pPr>
          </a:lstStyle>
          <a:p>
            <a:pPr lvl="0"/>
            <a:r>
              <a:rPr lang="en-US" dirty="0"/>
              <a:t>Click add text</a:t>
            </a:r>
          </a:p>
        </p:txBody>
      </p:sp>
      <p:sp>
        <p:nvSpPr>
          <p:cNvPr id="85" name="Content Placeholder 10"/>
          <p:cNvSpPr>
            <a:spLocks noGrp="1"/>
          </p:cNvSpPr>
          <p:nvPr>
            <p:ph sz="quarter" idx="12" hasCustomPrompt="1"/>
          </p:nvPr>
        </p:nvSpPr>
        <p:spPr>
          <a:xfrm>
            <a:off x="6439087" y="723900"/>
            <a:ext cx="525798" cy="351460"/>
          </a:xfrm>
        </p:spPr>
        <p:txBody>
          <a:bodyPr anchor="ctr">
            <a:noAutofit/>
          </a:bodyPr>
          <a:lstStyle>
            <a:lvl1pPr marL="0" indent="0" algn="ctr">
              <a:buNone/>
              <a:defRPr sz="2400" b="1">
                <a:solidFill>
                  <a:schemeClr val="bg1"/>
                </a:solidFill>
                <a:latin typeface="Arial" panose="020B0604020202020204" pitchFamily="34" charset="0"/>
                <a:cs typeface="Arial" panose="020B0604020202020204" pitchFamily="34" charset="0"/>
              </a:defRPr>
            </a:lvl1pPr>
            <a:lvl5pPr>
              <a:defRPr/>
            </a:lvl5pPr>
          </a:lstStyle>
          <a:p>
            <a:pPr lvl="0"/>
            <a:r>
              <a:rPr lang="en-US" dirty="0"/>
              <a:t>01</a:t>
            </a:r>
          </a:p>
        </p:txBody>
      </p:sp>
      <p:sp>
        <p:nvSpPr>
          <p:cNvPr id="86" name="Content Placeholder 10"/>
          <p:cNvSpPr>
            <a:spLocks noGrp="1"/>
          </p:cNvSpPr>
          <p:nvPr>
            <p:ph sz="quarter" idx="13" hasCustomPrompt="1"/>
          </p:nvPr>
        </p:nvSpPr>
        <p:spPr>
          <a:xfrm>
            <a:off x="6425439" y="2095052"/>
            <a:ext cx="525798" cy="351460"/>
          </a:xfrm>
        </p:spPr>
        <p:txBody>
          <a:bodyPr anchor="ctr">
            <a:noAutofit/>
          </a:bodyPr>
          <a:lstStyle>
            <a:lvl1pPr marL="0" indent="0" algn="ctr">
              <a:buNone/>
              <a:defRPr sz="2400" b="1">
                <a:solidFill>
                  <a:schemeClr val="bg1"/>
                </a:solidFill>
                <a:latin typeface="Arial" panose="020B0604020202020204" pitchFamily="34" charset="0"/>
                <a:cs typeface="Arial" panose="020B0604020202020204" pitchFamily="34" charset="0"/>
              </a:defRPr>
            </a:lvl1pPr>
            <a:lvl5pPr>
              <a:defRPr/>
            </a:lvl5pPr>
          </a:lstStyle>
          <a:p>
            <a:pPr lvl="0"/>
            <a:r>
              <a:rPr lang="en-US" dirty="0"/>
              <a:t>02</a:t>
            </a:r>
          </a:p>
        </p:txBody>
      </p:sp>
      <p:sp>
        <p:nvSpPr>
          <p:cNvPr id="87" name="Content Placeholder 10"/>
          <p:cNvSpPr>
            <a:spLocks noGrp="1"/>
          </p:cNvSpPr>
          <p:nvPr>
            <p:ph sz="quarter" idx="14" hasCustomPrompt="1"/>
          </p:nvPr>
        </p:nvSpPr>
        <p:spPr>
          <a:xfrm>
            <a:off x="6425439" y="3461806"/>
            <a:ext cx="525798" cy="351460"/>
          </a:xfrm>
        </p:spPr>
        <p:txBody>
          <a:bodyPr anchor="ctr">
            <a:noAutofit/>
          </a:bodyPr>
          <a:lstStyle>
            <a:lvl1pPr marL="0" indent="0" algn="ctr">
              <a:buNone/>
              <a:defRPr sz="2400" b="1">
                <a:solidFill>
                  <a:schemeClr val="bg1"/>
                </a:solidFill>
                <a:latin typeface="Arial" panose="020B0604020202020204" pitchFamily="34" charset="0"/>
                <a:cs typeface="Arial" panose="020B0604020202020204" pitchFamily="34" charset="0"/>
              </a:defRPr>
            </a:lvl1pPr>
            <a:lvl5pPr>
              <a:defRPr/>
            </a:lvl5pPr>
          </a:lstStyle>
          <a:p>
            <a:pPr lvl="0"/>
            <a:r>
              <a:rPr lang="en-US" dirty="0"/>
              <a:t>03</a:t>
            </a:r>
          </a:p>
        </p:txBody>
      </p:sp>
      <p:sp>
        <p:nvSpPr>
          <p:cNvPr id="88" name="Content Placeholder 10"/>
          <p:cNvSpPr>
            <a:spLocks noGrp="1"/>
          </p:cNvSpPr>
          <p:nvPr>
            <p:ph sz="quarter" idx="15" hasCustomPrompt="1"/>
          </p:nvPr>
        </p:nvSpPr>
        <p:spPr>
          <a:xfrm>
            <a:off x="6425439" y="4828559"/>
            <a:ext cx="525798" cy="351460"/>
          </a:xfrm>
        </p:spPr>
        <p:txBody>
          <a:bodyPr anchor="ctr">
            <a:noAutofit/>
          </a:bodyPr>
          <a:lstStyle>
            <a:lvl1pPr marL="0" indent="0" algn="ctr">
              <a:buNone/>
              <a:defRPr sz="2400" b="1">
                <a:solidFill>
                  <a:schemeClr val="bg1"/>
                </a:solidFill>
                <a:latin typeface="Arial" panose="020B0604020202020204" pitchFamily="34" charset="0"/>
                <a:cs typeface="Arial" panose="020B0604020202020204" pitchFamily="34" charset="0"/>
              </a:defRPr>
            </a:lvl1pPr>
            <a:lvl5pPr>
              <a:defRPr/>
            </a:lvl5pPr>
          </a:lstStyle>
          <a:p>
            <a:pPr lvl="0"/>
            <a:r>
              <a:rPr lang="en-US" dirty="0"/>
              <a:t>04</a:t>
            </a:r>
          </a:p>
        </p:txBody>
      </p:sp>
      <p:sp>
        <p:nvSpPr>
          <p:cNvPr id="89" name="Content Placeholder 10"/>
          <p:cNvSpPr>
            <a:spLocks noGrp="1"/>
          </p:cNvSpPr>
          <p:nvPr>
            <p:ph sz="quarter" idx="16" hasCustomPrompt="1"/>
          </p:nvPr>
        </p:nvSpPr>
        <p:spPr>
          <a:xfrm>
            <a:off x="7736874" y="1958458"/>
            <a:ext cx="4110084" cy="624648"/>
          </a:xfrm>
        </p:spPr>
        <p:txBody>
          <a:bodyPr anchor="ctr">
            <a:noAutofit/>
          </a:bodyPr>
          <a:lstStyle>
            <a:lvl1pPr marL="0" indent="0" algn="l">
              <a:buNone/>
              <a:defRPr sz="2400">
                <a:solidFill>
                  <a:schemeClr val="tx1"/>
                </a:solidFill>
                <a:latin typeface="Arial" panose="020B0604020202020204" pitchFamily="34" charset="0"/>
                <a:cs typeface="Arial" panose="020B0604020202020204" pitchFamily="34" charset="0"/>
              </a:defRPr>
            </a:lvl1pPr>
            <a:lvl5pPr>
              <a:defRPr/>
            </a:lvl5pPr>
          </a:lstStyle>
          <a:p>
            <a:pPr lvl="0"/>
            <a:r>
              <a:rPr lang="en-US" dirty="0"/>
              <a:t>Click add text</a:t>
            </a:r>
          </a:p>
        </p:txBody>
      </p:sp>
      <p:sp>
        <p:nvSpPr>
          <p:cNvPr id="91" name="Content Placeholder 10"/>
          <p:cNvSpPr>
            <a:spLocks noGrp="1"/>
          </p:cNvSpPr>
          <p:nvPr>
            <p:ph sz="quarter" idx="17" hasCustomPrompt="1"/>
          </p:nvPr>
        </p:nvSpPr>
        <p:spPr>
          <a:xfrm>
            <a:off x="7736874" y="3325212"/>
            <a:ext cx="4110084" cy="624648"/>
          </a:xfrm>
        </p:spPr>
        <p:txBody>
          <a:bodyPr anchor="ctr">
            <a:noAutofit/>
          </a:bodyPr>
          <a:lstStyle>
            <a:lvl1pPr marL="0" indent="0" algn="l">
              <a:buNone/>
              <a:defRPr sz="2400">
                <a:solidFill>
                  <a:schemeClr val="tx1"/>
                </a:solidFill>
                <a:latin typeface="Arial" panose="020B0604020202020204" pitchFamily="34" charset="0"/>
                <a:cs typeface="Arial" panose="020B0604020202020204" pitchFamily="34" charset="0"/>
              </a:defRPr>
            </a:lvl1pPr>
            <a:lvl5pPr>
              <a:defRPr/>
            </a:lvl5pPr>
          </a:lstStyle>
          <a:p>
            <a:pPr lvl="0"/>
            <a:r>
              <a:rPr lang="en-US" dirty="0"/>
              <a:t>Click add text</a:t>
            </a:r>
          </a:p>
        </p:txBody>
      </p:sp>
      <p:sp>
        <p:nvSpPr>
          <p:cNvPr id="92" name="Content Placeholder 10"/>
          <p:cNvSpPr>
            <a:spLocks noGrp="1"/>
          </p:cNvSpPr>
          <p:nvPr>
            <p:ph sz="quarter" idx="18" hasCustomPrompt="1"/>
          </p:nvPr>
        </p:nvSpPr>
        <p:spPr>
          <a:xfrm>
            <a:off x="7736874" y="4691965"/>
            <a:ext cx="4110084" cy="624648"/>
          </a:xfrm>
        </p:spPr>
        <p:txBody>
          <a:bodyPr anchor="ctr">
            <a:noAutofit/>
          </a:bodyPr>
          <a:lstStyle>
            <a:lvl1pPr marL="0" indent="0" algn="l">
              <a:buNone/>
              <a:defRPr sz="2400">
                <a:solidFill>
                  <a:schemeClr val="tx1"/>
                </a:solidFill>
                <a:latin typeface="Arial" panose="020B0604020202020204" pitchFamily="34" charset="0"/>
                <a:cs typeface="Arial" panose="020B0604020202020204" pitchFamily="34" charset="0"/>
              </a:defRPr>
            </a:lvl1pPr>
            <a:lvl5pPr>
              <a:defRPr/>
            </a:lvl5pPr>
          </a:lstStyle>
          <a:p>
            <a:pPr lvl="0"/>
            <a:r>
              <a:rPr lang="en-US" dirty="0"/>
              <a:t>Click add text</a:t>
            </a:r>
          </a:p>
        </p:txBody>
      </p:sp>
      <p:sp>
        <p:nvSpPr>
          <p:cNvPr id="18" name="Rectangle: Rounded Corners 17">
            <a:extLst>
              <a:ext uri="{FF2B5EF4-FFF2-40B4-BE49-F238E27FC236}">
                <a16:creationId xmlns:a16="http://schemas.microsoft.com/office/drawing/2014/main" id="{89097DD5-8847-43DE-B3AE-BE5A64A94902}"/>
              </a:ext>
            </a:extLst>
          </p:cNvPr>
          <p:cNvSpPr/>
          <p:nvPr userDrawn="1"/>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kern="1200" dirty="0">
              <a:solidFill>
                <a:prstClr val="black"/>
              </a:solidFill>
              <a:latin typeface="Arial" panose="020B0604020202020204" pitchFamily="34" charset="0"/>
            </a:endParaRPr>
          </a:p>
        </p:txBody>
      </p:sp>
      <p:pic>
        <p:nvPicPr>
          <p:cNvPr id="19" name="Picture 18">
            <a:extLst>
              <a:ext uri="{FF2B5EF4-FFF2-40B4-BE49-F238E27FC236}">
                <a16:creationId xmlns:a16="http://schemas.microsoft.com/office/drawing/2014/main" id="{ED0CB488-30EA-4015-9174-1E0A80F1A15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Tree>
    <p:extLst>
      <p:ext uri="{BB962C8B-B14F-4D97-AF65-F5344CB8AC3E}">
        <p14:creationId xmlns:p14="http://schemas.microsoft.com/office/powerpoint/2010/main" val="38455613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_Section breaker">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DD35920-50C1-4782-9856-992F2694213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20279" y="5128616"/>
            <a:ext cx="2559043" cy="1809537"/>
          </a:xfrm>
          <a:prstGeom prst="rect">
            <a:avLst/>
          </a:prstGeom>
        </p:spPr>
      </p:pic>
      <p:sp>
        <p:nvSpPr>
          <p:cNvPr id="7" name="Freeform: Shape 6"/>
          <p:cNvSpPr/>
          <p:nvPr userDrawn="1"/>
        </p:nvSpPr>
        <p:spPr>
          <a:xfrm flipH="1">
            <a:off x="0" y="2034284"/>
            <a:ext cx="12192000" cy="1570232"/>
          </a:xfrm>
          <a:custGeom>
            <a:avLst/>
            <a:gdLst>
              <a:gd name="connsiteX0" fmla="*/ 0 w 12192000"/>
              <a:gd name="connsiteY0" fmla="*/ 0 h 1570232"/>
              <a:gd name="connsiteX1" fmla="*/ 10058950 w 12192000"/>
              <a:gd name="connsiteY1" fmla="*/ 0 h 1570232"/>
              <a:gd name="connsiteX2" fmla="*/ 10062651 w 12192000"/>
              <a:gd name="connsiteY2" fmla="*/ 36710 h 1570232"/>
              <a:gd name="connsiteX3" fmla="*/ 10842373 w 12192000"/>
              <a:gd name="connsiteY3" fmla="*/ 672200 h 1570232"/>
              <a:gd name="connsiteX4" fmla="*/ 11622095 w 12192000"/>
              <a:gd name="connsiteY4" fmla="*/ 36710 h 1570232"/>
              <a:gd name="connsiteX5" fmla="*/ 11625796 w 12192000"/>
              <a:gd name="connsiteY5" fmla="*/ 0 h 1570232"/>
              <a:gd name="connsiteX6" fmla="*/ 12192000 w 12192000"/>
              <a:gd name="connsiteY6" fmla="*/ 0 h 1570232"/>
              <a:gd name="connsiteX7" fmla="*/ 12192000 w 12192000"/>
              <a:gd name="connsiteY7" fmla="*/ 1570232 h 1570232"/>
              <a:gd name="connsiteX8" fmla="*/ 0 w 12192000"/>
              <a:gd name="connsiteY8" fmla="*/ 1570232 h 15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570232">
                <a:moveTo>
                  <a:pt x="0" y="0"/>
                </a:moveTo>
                <a:lnTo>
                  <a:pt x="10058950" y="0"/>
                </a:lnTo>
                <a:lnTo>
                  <a:pt x="10062651" y="36710"/>
                </a:lnTo>
                <a:cubicBezTo>
                  <a:pt x="10136865" y="399383"/>
                  <a:pt x="10457759" y="672200"/>
                  <a:pt x="10842373" y="672200"/>
                </a:cubicBezTo>
                <a:cubicBezTo>
                  <a:pt x="11226987" y="672200"/>
                  <a:pt x="11547881" y="399383"/>
                  <a:pt x="11622095" y="36710"/>
                </a:cubicBezTo>
                <a:lnTo>
                  <a:pt x="11625796" y="0"/>
                </a:lnTo>
                <a:lnTo>
                  <a:pt x="12192000" y="0"/>
                </a:lnTo>
                <a:lnTo>
                  <a:pt x="12192000" y="1570232"/>
                </a:lnTo>
                <a:lnTo>
                  <a:pt x="0" y="1570232"/>
                </a:lnTo>
                <a:close/>
              </a:path>
            </a:pathLst>
          </a:cu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8" name="Oval 7"/>
          <p:cNvSpPr/>
          <p:nvPr userDrawn="1"/>
        </p:nvSpPr>
        <p:spPr>
          <a:xfrm flipH="1">
            <a:off x="711199" y="1272168"/>
            <a:ext cx="1276856" cy="1276852"/>
          </a:xfrm>
          <a:prstGeom prst="ellipse">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21" name="Content Placeholder 59"/>
          <p:cNvSpPr>
            <a:spLocks noGrp="1"/>
          </p:cNvSpPr>
          <p:nvPr>
            <p:ph sz="quarter" idx="10" hasCustomPrompt="1"/>
          </p:nvPr>
        </p:nvSpPr>
        <p:spPr>
          <a:xfrm>
            <a:off x="3259212" y="2362200"/>
            <a:ext cx="5673576" cy="914400"/>
          </a:xfrm>
        </p:spPr>
        <p:txBody>
          <a:bodyPr anchor="ctr">
            <a:noAutofit/>
          </a:bodyPr>
          <a:lstStyle>
            <a:lvl1pPr marL="0" indent="0" algn="ctr">
              <a:buNone/>
              <a:defRPr sz="3200">
                <a:solidFill>
                  <a:schemeClr val="bg1"/>
                </a:solidFill>
                <a:effectLst/>
                <a:latin typeface="Arial" panose="020B0604020202020204" pitchFamily="34" charset="0"/>
                <a:cs typeface="Arial" panose="020B0604020202020204" pitchFamily="34" charset="0"/>
              </a:defRPr>
            </a:lvl1pPr>
          </a:lstStyle>
          <a:p>
            <a:pPr lvl="0"/>
            <a:r>
              <a:rPr lang="en-US" dirty="0"/>
              <a:t>Section Header</a:t>
            </a:r>
          </a:p>
        </p:txBody>
      </p:sp>
      <p:grpSp>
        <p:nvGrpSpPr>
          <p:cNvPr id="4" name="Group 4"/>
          <p:cNvGrpSpPr>
            <a:grpSpLocks noChangeAspect="1"/>
          </p:cNvGrpSpPr>
          <p:nvPr userDrawn="1"/>
        </p:nvGrpSpPr>
        <p:grpSpPr bwMode="auto">
          <a:xfrm>
            <a:off x="892045" y="1597544"/>
            <a:ext cx="915165" cy="626101"/>
            <a:chOff x="1322" y="702"/>
            <a:chExt cx="744" cy="509"/>
          </a:xfrm>
          <a:solidFill>
            <a:schemeClr val="bg1"/>
          </a:solidFill>
        </p:grpSpPr>
        <p:sp>
          <p:nvSpPr>
            <p:cNvPr id="9" name="Freeform 6"/>
            <p:cNvSpPr>
              <a:spLocks noEditPoints="1"/>
            </p:cNvSpPr>
            <p:nvPr userDrawn="1"/>
          </p:nvSpPr>
          <p:spPr bwMode="auto">
            <a:xfrm>
              <a:off x="1802" y="886"/>
              <a:ext cx="96" cy="103"/>
            </a:xfrm>
            <a:custGeom>
              <a:avLst/>
              <a:gdLst>
                <a:gd name="T0" fmla="*/ 208 w 478"/>
                <a:gd name="T1" fmla="*/ 245 h 518"/>
                <a:gd name="T2" fmla="*/ 166 w 478"/>
                <a:gd name="T3" fmla="*/ 266 h 518"/>
                <a:gd name="T4" fmla="*/ 136 w 478"/>
                <a:gd name="T5" fmla="*/ 303 h 518"/>
                <a:gd name="T6" fmla="*/ 125 w 478"/>
                <a:gd name="T7" fmla="*/ 350 h 518"/>
                <a:gd name="T8" fmla="*/ 136 w 478"/>
                <a:gd name="T9" fmla="*/ 398 h 518"/>
                <a:gd name="T10" fmla="*/ 166 w 478"/>
                <a:gd name="T11" fmla="*/ 435 h 518"/>
                <a:gd name="T12" fmla="*/ 208 w 478"/>
                <a:gd name="T13" fmla="*/ 455 h 518"/>
                <a:gd name="T14" fmla="*/ 257 w 478"/>
                <a:gd name="T15" fmla="*/ 455 h 518"/>
                <a:gd name="T16" fmla="*/ 300 w 478"/>
                <a:gd name="T17" fmla="*/ 435 h 518"/>
                <a:gd name="T18" fmla="*/ 330 w 478"/>
                <a:gd name="T19" fmla="*/ 398 h 518"/>
                <a:gd name="T20" fmla="*/ 340 w 478"/>
                <a:gd name="T21" fmla="*/ 350 h 518"/>
                <a:gd name="T22" fmla="*/ 330 w 478"/>
                <a:gd name="T23" fmla="*/ 303 h 518"/>
                <a:gd name="T24" fmla="*/ 300 w 478"/>
                <a:gd name="T25" fmla="*/ 266 h 518"/>
                <a:gd name="T26" fmla="*/ 257 w 478"/>
                <a:gd name="T27" fmla="*/ 245 h 518"/>
                <a:gd name="T28" fmla="*/ 81 w 478"/>
                <a:gd name="T29" fmla="*/ 0 h 518"/>
                <a:gd name="T30" fmla="*/ 209 w 478"/>
                <a:gd name="T31" fmla="*/ 184 h 518"/>
                <a:gd name="T32" fmla="*/ 256 w 478"/>
                <a:gd name="T33" fmla="*/ 184 h 518"/>
                <a:gd name="T34" fmla="*/ 299 w 478"/>
                <a:gd name="T35" fmla="*/ 196 h 518"/>
                <a:gd name="T36" fmla="*/ 443 w 478"/>
                <a:gd name="T37" fmla="*/ 49 h 518"/>
                <a:gd name="T38" fmla="*/ 369 w 478"/>
                <a:gd name="T39" fmla="*/ 254 h 518"/>
                <a:gd name="T40" fmla="*/ 392 w 478"/>
                <a:gd name="T41" fmla="*/ 298 h 518"/>
                <a:gd name="T42" fmla="*/ 400 w 478"/>
                <a:gd name="T43" fmla="*/ 350 h 518"/>
                <a:gd name="T44" fmla="*/ 386 w 478"/>
                <a:gd name="T45" fmla="*/ 415 h 518"/>
                <a:gd name="T46" fmla="*/ 351 w 478"/>
                <a:gd name="T47" fmla="*/ 469 h 518"/>
                <a:gd name="T48" fmla="*/ 298 w 478"/>
                <a:gd name="T49" fmla="*/ 506 h 518"/>
                <a:gd name="T50" fmla="*/ 233 w 478"/>
                <a:gd name="T51" fmla="*/ 518 h 518"/>
                <a:gd name="T52" fmla="*/ 168 w 478"/>
                <a:gd name="T53" fmla="*/ 506 h 518"/>
                <a:gd name="T54" fmla="*/ 115 w 478"/>
                <a:gd name="T55" fmla="*/ 469 h 518"/>
                <a:gd name="T56" fmla="*/ 78 w 478"/>
                <a:gd name="T57" fmla="*/ 415 h 518"/>
                <a:gd name="T58" fmla="*/ 66 w 478"/>
                <a:gd name="T59" fmla="*/ 350 h 518"/>
                <a:gd name="T60" fmla="*/ 77 w 478"/>
                <a:gd name="T61" fmla="*/ 289 h 518"/>
                <a:gd name="T62" fmla="*/ 108 w 478"/>
                <a:gd name="T63" fmla="*/ 238 h 518"/>
                <a:gd name="T64" fmla="*/ 40 w 478"/>
                <a:gd name="T65" fmla="*/ 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8" h="518">
                  <a:moveTo>
                    <a:pt x="233" y="242"/>
                  </a:moveTo>
                  <a:lnTo>
                    <a:pt x="208" y="245"/>
                  </a:lnTo>
                  <a:lnTo>
                    <a:pt x="185" y="253"/>
                  </a:lnTo>
                  <a:lnTo>
                    <a:pt x="166" y="266"/>
                  </a:lnTo>
                  <a:lnTo>
                    <a:pt x="149" y="282"/>
                  </a:lnTo>
                  <a:lnTo>
                    <a:pt x="136" y="303"/>
                  </a:lnTo>
                  <a:lnTo>
                    <a:pt x="128" y="326"/>
                  </a:lnTo>
                  <a:lnTo>
                    <a:pt x="125" y="350"/>
                  </a:lnTo>
                  <a:lnTo>
                    <a:pt x="128" y="375"/>
                  </a:lnTo>
                  <a:lnTo>
                    <a:pt x="136" y="398"/>
                  </a:lnTo>
                  <a:lnTo>
                    <a:pt x="149" y="417"/>
                  </a:lnTo>
                  <a:lnTo>
                    <a:pt x="166" y="435"/>
                  </a:lnTo>
                  <a:lnTo>
                    <a:pt x="185" y="447"/>
                  </a:lnTo>
                  <a:lnTo>
                    <a:pt x="208" y="455"/>
                  </a:lnTo>
                  <a:lnTo>
                    <a:pt x="233" y="459"/>
                  </a:lnTo>
                  <a:lnTo>
                    <a:pt x="257" y="455"/>
                  </a:lnTo>
                  <a:lnTo>
                    <a:pt x="280" y="447"/>
                  </a:lnTo>
                  <a:lnTo>
                    <a:pt x="300" y="435"/>
                  </a:lnTo>
                  <a:lnTo>
                    <a:pt x="316" y="417"/>
                  </a:lnTo>
                  <a:lnTo>
                    <a:pt x="330" y="398"/>
                  </a:lnTo>
                  <a:lnTo>
                    <a:pt x="338" y="375"/>
                  </a:lnTo>
                  <a:lnTo>
                    <a:pt x="340" y="350"/>
                  </a:lnTo>
                  <a:lnTo>
                    <a:pt x="338" y="326"/>
                  </a:lnTo>
                  <a:lnTo>
                    <a:pt x="330" y="303"/>
                  </a:lnTo>
                  <a:lnTo>
                    <a:pt x="316" y="282"/>
                  </a:lnTo>
                  <a:lnTo>
                    <a:pt x="300" y="266"/>
                  </a:lnTo>
                  <a:lnTo>
                    <a:pt x="280" y="253"/>
                  </a:lnTo>
                  <a:lnTo>
                    <a:pt x="257" y="245"/>
                  </a:lnTo>
                  <a:lnTo>
                    <a:pt x="233" y="242"/>
                  </a:lnTo>
                  <a:close/>
                  <a:moveTo>
                    <a:pt x="81" y="0"/>
                  </a:moveTo>
                  <a:lnTo>
                    <a:pt x="185" y="189"/>
                  </a:lnTo>
                  <a:lnTo>
                    <a:pt x="209" y="184"/>
                  </a:lnTo>
                  <a:lnTo>
                    <a:pt x="233" y="182"/>
                  </a:lnTo>
                  <a:lnTo>
                    <a:pt x="256" y="184"/>
                  </a:lnTo>
                  <a:lnTo>
                    <a:pt x="278" y="189"/>
                  </a:lnTo>
                  <a:lnTo>
                    <a:pt x="299" y="196"/>
                  </a:lnTo>
                  <a:lnTo>
                    <a:pt x="406" y="23"/>
                  </a:lnTo>
                  <a:lnTo>
                    <a:pt x="443" y="49"/>
                  </a:lnTo>
                  <a:lnTo>
                    <a:pt x="478" y="79"/>
                  </a:lnTo>
                  <a:lnTo>
                    <a:pt x="369" y="254"/>
                  </a:lnTo>
                  <a:lnTo>
                    <a:pt x="383" y="276"/>
                  </a:lnTo>
                  <a:lnTo>
                    <a:pt x="392" y="298"/>
                  </a:lnTo>
                  <a:lnTo>
                    <a:pt x="398" y="324"/>
                  </a:lnTo>
                  <a:lnTo>
                    <a:pt x="400" y="350"/>
                  </a:lnTo>
                  <a:lnTo>
                    <a:pt x="397" y="384"/>
                  </a:lnTo>
                  <a:lnTo>
                    <a:pt x="386" y="415"/>
                  </a:lnTo>
                  <a:lnTo>
                    <a:pt x="372" y="444"/>
                  </a:lnTo>
                  <a:lnTo>
                    <a:pt x="351" y="469"/>
                  </a:lnTo>
                  <a:lnTo>
                    <a:pt x="326" y="490"/>
                  </a:lnTo>
                  <a:lnTo>
                    <a:pt x="298" y="506"/>
                  </a:lnTo>
                  <a:lnTo>
                    <a:pt x="266" y="515"/>
                  </a:lnTo>
                  <a:lnTo>
                    <a:pt x="233" y="518"/>
                  </a:lnTo>
                  <a:lnTo>
                    <a:pt x="199" y="515"/>
                  </a:lnTo>
                  <a:lnTo>
                    <a:pt x="168" y="506"/>
                  </a:lnTo>
                  <a:lnTo>
                    <a:pt x="140" y="490"/>
                  </a:lnTo>
                  <a:lnTo>
                    <a:pt x="115" y="469"/>
                  </a:lnTo>
                  <a:lnTo>
                    <a:pt x="94" y="444"/>
                  </a:lnTo>
                  <a:lnTo>
                    <a:pt x="78" y="415"/>
                  </a:lnTo>
                  <a:lnTo>
                    <a:pt x="69" y="384"/>
                  </a:lnTo>
                  <a:lnTo>
                    <a:pt x="66" y="350"/>
                  </a:lnTo>
                  <a:lnTo>
                    <a:pt x="68" y="319"/>
                  </a:lnTo>
                  <a:lnTo>
                    <a:pt x="77" y="289"/>
                  </a:lnTo>
                  <a:lnTo>
                    <a:pt x="91" y="262"/>
                  </a:lnTo>
                  <a:lnTo>
                    <a:pt x="108" y="238"/>
                  </a:lnTo>
                  <a:lnTo>
                    <a:pt x="0" y="43"/>
                  </a:lnTo>
                  <a:lnTo>
                    <a:pt x="40" y="18"/>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kern="1200" dirty="0">
                <a:solidFill>
                  <a:prstClr val="black"/>
                </a:solidFill>
                <a:latin typeface="Arial" panose="020B0604020202020204" pitchFamily="34" charset="0"/>
                <a:ea typeface="+mn-ea"/>
                <a:cs typeface="Arial" panose="020B0604020202020204" pitchFamily="34" charset="0"/>
              </a:endParaRPr>
            </a:p>
          </p:txBody>
        </p:sp>
        <p:sp>
          <p:nvSpPr>
            <p:cNvPr id="10" name="Freeform 7"/>
            <p:cNvSpPr>
              <a:spLocks noEditPoints="1"/>
            </p:cNvSpPr>
            <p:nvPr userDrawn="1"/>
          </p:nvSpPr>
          <p:spPr bwMode="auto">
            <a:xfrm>
              <a:off x="1909" y="702"/>
              <a:ext cx="114" cy="157"/>
            </a:xfrm>
            <a:custGeom>
              <a:avLst/>
              <a:gdLst>
                <a:gd name="T0" fmla="*/ 379 w 569"/>
                <a:gd name="T1" fmla="*/ 63 h 787"/>
                <a:gd name="T2" fmla="*/ 335 w 569"/>
                <a:gd name="T3" fmla="*/ 85 h 787"/>
                <a:gd name="T4" fmla="*/ 306 w 569"/>
                <a:gd name="T5" fmla="*/ 121 h 787"/>
                <a:gd name="T6" fmla="*/ 296 w 569"/>
                <a:gd name="T7" fmla="*/ 168 h 787"/>
                <a:gd name="T8" fmla="*/ 306 w 569"/>
                <a:gd name="T9" fmla="*/ 216 h 787"/>
                <a:gd name="T10" fmla="*/ 335 w 569"/>
                <a:gd name="T11" fmla="*/ 253 h 787"/>
                <a:gd name="T12" fmla="*/ 379 w 569"/>
                <a:gd name="T13" fmla="*/ 274 h 787"/>
                <a:gd name="T14" fmla="*/ 427 w 569"/>
                <a:gd name="T15" fmla="*/ 274 h 787"/>
                <a:gd name="T16" fmla="*/ 469 w 569"/>
                <a:gd name="T17" fmla="*/ 253 h 787"/>
                <a:gd name="T18" fmla="*/ 499 w 569"/>
                <a:gd name="T19" fmla="*/ 216 h 787"/>
                <a:gd name="T20" fmla="*/ 510 w 569"/>
                <a:gd name="T21" fmla="*/ 168 h 787"/>
                <a:gd name="T22" fmla="*/ 499 w 569"/>
                <a:gd name="T23" fmla="*/ 121 h 787"/>
                <a:gd name="T24" fmla="*/ 469 w 569"/>
                <a:gd name="T25" fmla="*/ 85 h 787"/>
                <a:gd name="T26" fmla="*/ 427 w 569"/>
                <a:gd name="T27" fmla="*/ 63 h 787"/>
                <a:gd name="T28" fmla="*/ 402 w 569"/>
                <a:gd name="T29" fmla="*/ 0 h 787"/>
                <a:gd name="T30" fmla="*/ 467 w 569"/>
                <a:gd name="T31" fmla="*/ 14 h 787"/>
                <a:gd name="T32" fmla="*/ 521 w 569"/>
                <a:gd name="T33" fmla="*/ 49 h 787"/>
                <a:gd name="T34" fmla="*/ 557 w 569"/>
                <a:gd name="T35" fmla="*/ 103 h 787"/>
                <a:gd name="T36" fmla="*/ 569 w 569"/>
                <a:gd name="T37" fmla="*/ 168 h 787"/>
                <a:gd name="T38" fmla="*/ 557 w 569"/>
                <a:gd name="T39" fmla="*/ 233 h 787"/>
                <a:gd name="T40" fmla="*/ 521 w 569"/>
                <a:gd name="T41" fmla="*/ 287 h 787"/>
                <a:gd name="T42" fmla="*/ 467 w 569"/>
                <a:gd name="T43" fmla="*/ 324 h 787"/>
                <a:gd name="T44" fmla="*/ 402 w 569"/>
                <a:gd name="T45" fmla="*/ 336 h 787"/>
                <a:gd name="T46" fmla="*/ 356 w 569"/>
                <a:gd name="T47" fmla="*/ 331 h 787"/>
                <a:gd name="T48" fmla="*/ 38 w 569"/>
                <a:gd name="T49" fmla="*/ 760 h 787"/>
                <a:gd name="T50" fmla="*/ 280 w 569"/>
                <a:gd name="T51" fmla="*/ 282 h 787"/>
                <a:gd name="T52" fmla="*/ 247 w 569"/>
                <a:gd name="T53" fmla="*/ 230 h 787"/>
                <a:gd name="T54" fmla="*/ 235 w 569"/>
                <a:gd name="T55" fmla="*/ 168 h 787"/>
                <a:gd name="T56" fmla="*/ 249 w 569"/>
                <a:gd name="T57" fmla="*/ 103 h 787"/>
                <a:gd name="T58" fmla="*/ 284 w 569"/>
                <a:gd name="T59" fmla="*/ 49 h 787"/>
                <a:gd name="T60" fmla="*/ 338 w 569"/>
                <a:gd name="T61" fmla="*/ 14 h 787"/>
                <a:gd name="T62" fmla="*/ 402 w 569"/>
                <a:gd name="T63" fmla="*/ 0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9" h="787">
                  <a:moveTo>
                    <a:pt x="402" y="61"/>
                  </a:moveTo>
                  <a:lnTo>
                    <a:pt x="379" y="63"/>
                  </a:lnTo>
                  <a:lnTo>
                    <a:pt x="356" y="72"/>
                  </a:lnTo>
                  <a:lnTo>
                    <a:pt x="335" y="85"/>
                  </a:lnTo>
                  <a:lnTo>
                    <a:pt x="318" y="101"/>
                  </a:lnTo>
                  <a:lnTo>
                    <a:pt x="306" y="121"/>
                  </a:lnTo>
                  <a:lnTo>
                    <a:pt x="298" y="144"/>
                  </a:lnTo>
                  <a:lnTo>
                    <a:pt x="296" y="168"/>
                  </a:lnTo>
                  <a:lnTo>
                    <a:pt x="298" y="193"/>
                  </a:lnTo>
                  <a:lnTo>
                    <a:pt x="306" y="216"/>
                  </a:lnTo>
                  <a:lnTo>
                    <a:pt x="318" y="236"/>
                  </a:lnTo>
                  <a:lnTo>
                    <a:pt x="335" y="253"/>
                  </a:lnTo>
                  <a:lnTo>
                    <a:pt x="356" y="265"/>
                  </a:lnTo>
                  <a:lnTo>
                    <a:pt x="379" y="274"/>
                  </a:lnTo>
                  <a:lnTo>
                    <a:pt x="402" y="277"/>
                  </a:lnTo>
                  <a:lnTo>
                    <a:pt x="427" y="274"/>
                  </a:lnTo>
                  <a:lnTo>
                    <a:pt x="450" y="265"/>
                  </a:lnTo>
                  <a:lnTo>
                    <a:pt x="469" y="253"/>
                  </a:lnTo>
                  <a:lnTo>
                    <a:pt x="486" y="236"/>
                  </a:lnTo>
                  <a:lnTo>
                    <a:pt x="499" y="216"/>
                  </a:lnTo>
                  <a:lnTo>
                    <a:pt x="507" y="193"/>
                  </a:lnTo>
                  <a:lnTo>
                    <a:pt x="510" y="168"/>
                  </a:lnTo>
                  <a:lnTo>
                    <a:pt x="507" y="144"/>
                  </a:lnTo>
                  <a:lnTo>
                    <a:pt x="499" y="121"/>
                  </a:lnTo>
                  <a:lnTo>
                    <a:pt x="486" y="101"/>
                  </a:lnTo>
                  <a:lnTo>
                    <a:pt x="469" y="85"/>
                  </a:lnTo>
                  <a:lnTo>
                    <a:pt x="450" y="72"/>
                  </a:lnTo>
                  <a:lnTo>
                    <a:pt x="427" y="63"/>
                  </a:lnTo>
                  <a:lnTo>
                    <a:pt x="402" y="61"/>
                  </a:lnTo>
                  <a:close/>
                  <a:moveTo>
                    <a:pt x="402" y="0"/>
                  </a:moveTo>
                  <a:lnTo>
                    <a:pt x="436" y="3"/>
                  </a:lnTo>
                  <a:lnTo>
                    <a:pt x="467" y="14"/>
                  </a:lnTo>
                  <a:lnTo>
                    <a:pt x="496" y="29"/>
                  </a:lnTo>
                  <a:lnTo>
                    <a:pt x="521" y="49"/>
                  </a:lnTo>
                  <a:lnTo>
                    <a:pt x="541" y="74"/>
                  </a:lnTo>
                  <a:lnTo>
                    <a:pt x="557" y="103"/>
                  </a:lnTo>
                  <a:lnTo>
                    <a:pt x="566" y="135"/>
                  </a:lnTo>
                  <a:lnTo>
                    <a:pt x="569" y="168"/>
                  </a:lnTo>
                  <a:lnTo>
                    <a:pt x="566" y="203"/>
                  </a:lnTo>
                  <a:lnTo>
                    <a:pt x="557" y="233"/>
                  </a:lnTo>
                  <a:lnTo>
                    <a:pt x="541" y="262"/>
                  </a:lnTo>
                  <a:lnTo>
                    <a:pt x="521" y="287"/>
                  </a:lnTo>
                  <a:lnTo>
                    <a:pt x="496" y="308"/>
                  </a:lnTo>
                  <a:lnTo>
                    <a:pt x="467" y="324"/>
                  </a:lnTo>
                  <a:lnTo>
                    <a:pt x="436" y="333"/>
                  </a:lnTo>
                  <a:lnTo>
                    <a:pt x="402" y="336"/>
                  </a:lnTo>
                  <a:lnTo>
                    <a:pt x="379" y="335"/>
                  </a:lnTo>
                  <a:lnTo>
                    <a:pt x="356" y="331"/>
                  </a:lnTo>
                  <a:lnTo>
                    <a:pt x="74" y="787"/>
                  </a:lnTo>
                  <a:lnTo>
                    <a:pt x="38" y="760"/>
                  </a:lnTo>
                  <a:lnTo>
                    <a:pt x="0" y="735"/>
                  </a:lnTo>
                  <a:lnTo>
                    <a:pt x="280" y="282"/>
                  </a:lnTo>
                  <a:lnTo>
                    <a:pt x="260" y="257"/>
                  </a:lnTo>
                  <a:lnTo>
                    <a:pt x="247" y="230"/>
                  </a:lnTo>
                  <a:lnTo>
                    <a:pt x="239" y="200"/>
                  </a:lnTo>
                  <a:lnTo>
                    <a:pt x="235" y="168"/>
                  </a:lnTo>
                  <a:lnTo>
                    <a:pt x="239" y="135"/>
                  </a:lnTo>
                  <a:lnTo>
                    <a:pt x="249" y="103"/>
                  </a:lnTo>
                  <a:lnTo>
                    <a:pt x="264" y="74"/>
                  </a:lnTo>
                  <a:lnTo>
                    <a:pt x="284" y="49"/>
                  </a:lnTo>
                  <a:lnTo>
                    <a:pt x="309" y="29"/>
                  </a:lnTo>
                  <a:lnTo>
                    <a:pt x="338" y="14"/>
                  </a:lnTo>
                  <a:lnTo>
                    <a:pt x="369" y="3"/>
                  </a:lnTo>
                  <a:lnTo>
                    <a:pt x="4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kern="1200" dirty="0">
                <a:solidFill>
                  <a:prstClr val="black"/>
                </a:solidFill>
                <a:latin typeface="Arial" panose="020B0604020202020204" pitchFamily="34" charset="0"/>
                <a:ea typeface="+mn-ea"/>
                <a:cs typeface="Arial" panose="020B0604020202020204" pitchFamily="34" charset="0"/>
              </a:endParaRPr>
            </a:p>
          </p:txBody>
        </p:sp>
        <p:sp>
          <p:nvSpPr>
            <p:cNvPr id="11" name="Freeform 8"/>
            <p:cNvSpPr>
              <a:spLocks noEditPoints="1"/>
            </p:cNvSpPr>
            <p:nvPr userDrawn="1"/>
          </p:nvSpPr>
          <p:spPr bwMode="auto">
            <a:xfrm>
              <a:off x="1322" y="744"/>
              <a:ext cx="472" cy="282"/>
            </a:xfrm>
            <a:custGeom>
              <a:avLst/>
              <a:gdLst>
                <a:gd name="T0" fmla="*/ 1519 w 2361"/>
                <a:gd name="T1" fmla="*/ 1158 h 1410"/>
                <a:gd name="T2" fmla="*/ 1480 w 2361"/>
                <a:gd name="T3" fmla="*/ 1242 h 1410"/>
                <a:gd name="T4" fmla="*/ 1519 w 2361"/>
                <a:gd name="T5" fmla="*/ 1327 h 1410"/>
                <a:gd name="T6" fmla="*/ 1611 w 2361"/>
                <a:gd name="T7" fmla="*/ 1347 h 1410"/>
                <a:gd name="T8" fmla="*/ 1683 w 2361"/>
                <a:gd name="T9" fmla="*/ 1290 h 1410"/>
                <a:gd name="T10" fmla="*/ 1683 w 2361"/>
                <a:gd name="T11" fmla="*/ 1195 h 1410"/>
                <a:gd name="T12" fmla="*/ 1611 w 2361"/>
                <a:gd name="T13" fmla="*/ 1137 h 1410"/>
                <a:gd name="T14" fmla="*/ 120 w 2361"/>
                <a:gd name="T15" fmla="*/ 824 h 1410"/>
                <a:gd name="T16" fmla="*/ 63 w 2361"/>
                <a:gd name="T17" fmla="*/ 896 h 1410"/>
                <a:gd name="T18" fmla="*/ 83 w 2361"/>
                <a:gd name="T19" fmla="*/ 989 h 1410"/>
                <a:gd name="T20" fmla="*/ 167 w 2361"/>
                <a:gd name="T21" fmla="*/ 1029 h 1410"/>
                <a:gd name="T22" fmla="*/ 251 w 2361"/>
                <a:gd name="T23" fmla="*/ 989 h 1410"/>
                <a:gd name="T24" fmla="*/ 272 w 2361"/>
                <a:gd name="T25" fmla="*/ 896 h 1410"/>
                <a:gd name="T26" fmla="*/ 215 w 2361"/>
                <a:gd name="T27" fmla="*/ 824 h 1410"/>
                <a:gd name="T28" fmla="*/ 1049 w 2361"/>
                <a:gd name="T29" fmla="*/ 243 h 1410"/>
                <a:gd name="T30" fmla="*/ 977 w 2361"/>
                <a:gd name="T31" fmla="*/ 301 h 1410"/>
                <a:gd name="T32" fmla="*/ 977 w 2361"/>
                <a:gd name="T33" fmla="*/ 396 h 1410"/>
                <a:gd name="T34" fmla="*/ 1049 w 2361"/>
                <a:gd name="T35" fmla="*/ 454 h 1410"/>
                <a:gd name="T36" fmla="*/ 1141 w 2361"/>
                <a:gd name="T37" fmla="*/ 433 h 1410"/>
                <a:gd name="T38" fmla="*/ 1181 w 2361"/>
                <a:gd name="T39" fmla="*/ 348 h 1410"/>
                <a:gd name="T40" fmla="*/ 1141 w 2361"/>
                <a:gd name="T41" fmla="*/ 265 h 1410"/>
                <a:gd name="T42" fmla="*/ 2122 w 2361"/>
                <a:gd name="T43" fmla="*/ 60 h 1410"/>
                <a:gd name="T44" fmla="*/ 2039 w 2361"/>
                <a:gd name="T45" fmla="*/ 101 h 1410"/>
                <a:gd name="T46" fmla="*/ 2018 w 2361"/>
                <a:gd name="T47" fmla="*/ 193 h 1410"/>
                <a:gd name="T48" fmla="*/ 2075 w 2361"/>
                <a:gd name="T49" fmla="*/ 265 h 1410"/>
                <a:gd name="T50" fmla="*/ 2169 w 2361"/>
                <a:gd name="T51" fmla="*/ 265 h 1410"/>
                <a:gd name="T52" fmla="*/ 2226 w 2361"/>
                <a:gd name="T53" fmla="*/ 193 h 1410"/>
                <a:gd name="T54" fmla="*/ 2206 w 2361"/>
                <a:gd name="T55" fmla="*/ 101 h 1410"/>
                <a:gd name="T56" fmla="*/ 2122 w 2361"/>
                <a:gd name="T57" fmla="*/ 60 h 1410"/>
                <a:gd name="T58" fmla="*/ 2216 w 2361"/>
                <a:gd name="T59" fmla="*/ 29 h 1410"/>
                <a:gd name="T60" fmla="*/ 2286 w 2361"/>
                <a:gd name="T61" fmla="*/ 134 h 1410"/>
                <a:gd name="T62" fmla="*/ 2264 w 2361"/>
                <a:gd name="T63" fmla="*/ 258 h 1410"/>
                <a:gd name="T64" fmla="*/ 2282 w 2361"/>
                <a:gd name="T65" fmla="*/ 539 h 1410"/>
                <a:gd name="T66" fmla="*/ 2106 w 2361"/>
                <a:gd name="T67" fmla="*/ 336 h 1410"/>
                <a:gd name="T68" fmla="*/ 1742 w 2361"/>
                <a:gd name="T69" fmla="*/ 1181 h 1410"/>
                <a:gd name="T70" fmla="*/ 1740 w 2361"/>
                <a:gd name="T71" fmla="*/ 1308 h 1410"/>
                <a:gd name="T72" fmla="*/ 1651 w 2361"/>
                <a:gd name="T73" fmla="*/ 1398 h 1410"/>
                <a:gd name="T74" fmla="*/ 1522 w 2361"/>
                <a:gd name="T75" fmla="*/ 1398 h 1410"/>
                <a:gd name="T76" fmla="*/ 1433 w 2361"/>
                <a:gd name="T77" fmla="*/ 1308 h 1410"/>
                <a:gd name="T78" fmla="*/ 1431 w 2361"/>
                <a:gd name="T79" fmla="*/ 1180 h 1410"/>
                <a:gd name="T80" fmla="*/ 1102 w 2361"/>
                <a:gd name="T81" fmla="*/ 514 h 1410"/>
                <a:gd name="T82" fmla="*/ 988 w 2361"/>
                <a:gd name="T83" fmla="*/ 492 h 1410"/>
                <a:gd name="T84" fmla="*/ 334 w 2361"/>
                <a:gd name="T85" fmla="*/ 922 h 1410"/>
                <a:gd name="T86" fmla="*/ 285 w 2361"/>
                <a:gd name="T87" fmla="*/ 1041 h 1410"/>
                <a:gd name="T88" fmla="*/ 167 w 2361"/>
                <a:gd name="T89" fmla="*/ 1090 h 1410"/>
                <a:gd name="T90" fmla="*/ 49 w 2361"/>
                <a:gd name="T91" fmla="*/ 1041 h 1410"/>
                <a:gd name="T92" fmla="*/ 0 w 2361"/>
                <a:gd name="T93" fmla="*/ 922 h 1410"/>
                <a:gd name="T94" fmla="*/ 49 w 2361"/>
                <a:gd name="T95" fmla="*/ 803 h 1410"/>
                <a:gd name="T96" fmla="*/ 167 w 2361"/>
                <a:gd name="T97" fmla="*/ 753 h 1410"/>
                <a:gd name="T98" fmla="*/ 280 w 2361"/>
                <a:gd name="T99" fmla="*/ 797 h 1410"/>
                <a:gd name="T100" fmla="*/ 910 w 2361"/>
                <a:gd name="T101" fmla="*/ 315 h 1410"/>
                <a:gd name="T102" fmla="*/ 981 w 2361"/>
                <a:gd name="T103" fmla="*/ 209 h 1410"/>
                <a:gd name="T104" fmla="*/ 1107 w 2361"/>
                <a:gd name="T105" fmla="*/ 184 h 1410"/>
                <a:gd name="T106" fmla="*/ 1213 w 2361"/>
                <a:gd name="T107" fmla="*/ 254 h 1410"/>
                <a:gd name="T108" fmla="*/ 1239 w 2361"/>
                <a:gd name="T109" fmla="*/ 378 h 1410"/>
                <a:gd name="T110" fmla="*/ 1541 w 2361"/>
                <a:gd name="T111" fmla="*/ 1081 h 1410"/>
                <a:gd name="T112" fmla="*/ 1633 w 2361"/>
                <a:gd name="T113" fmla="*/ 1081 h 1410"/>
                <a:gd name="T114" fmla="*/ 1965 w 2361"/>
                <a:gd name="T115" fmla="*/ 224 h 1410"/>
                <a:gd name="T116" fmla="*/ 1968 w 2361"/>
                <a:gd name="T117" fmla="*/ 103 h 1410"/>
                <a:gd name="T118" fmla="*/ 2057 w 2361"/>
                <a:gd name="T119" fmla="*/ 13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61" h="1410">
                  <a:moveTo>
                    <a:pt x="1586" y="1134"/>
                  </a:moveTo>
                  <a:lnTo>
                    <a:pt x="1561" y="1137"/>
                  </a:lnTo>
                  <a:lnTo>
                    <a:pt x="1540" y="1146"/>
                  </a:lnTo>
                  <a:lnTo>
                    <a:pt x="1519" y="1158"/>
                  </a:lnTo>
                  <a:lnTo>
                    <a:pt x="1502" y="1174"/>
                  </a:lnTo>
                  <a:lnTo>
                    <a:pt x="1490" y="1195"/>
                  </a:lnTo>
                  <a:lnTo>
                    <a:pt x="1482" y="1218"/>
                  </a:lnTo>
                  <a:lnTo>
                    <a:pt x="1480" y="1242"/>
                  </a:lnTo>
                  <a:lnTo>
                    <a:pt x="1482" y="1267"/>
                  </a:lnTo>
                  <a:lnTo>
                    <a:pt x="1490" y="1290"/>
                  </a:lnTo>
                  <a:lnTo>
                    <a:pt x="1502" y="1309"/>
                  </a:lnTo>
                  <a:lnTo>
                    <a:pt x="1519" y="1327"/>
                  </a:lnTo>
                  <a:lnTo>
                    <a:pt x="1540" y="1339"/>
                  </a:lnTo>
                  <a:lnTo>
                    <a:pt x="1561" y="1347"/>
                  </a:lnTo>
                  <a:lnTo>
                    <a:pt x="1586" y="1351"/>
                  </a:lnTo>
                  <a:lnTo>
                    <a:pt x="1611" y="1347"/>
                  </a:lnTo>
                  <a:lnTo>
                    <a:pt x="1633" y="1339"/>
                  </a:lnTo>
                  <a:lnTo>
                    <a:pt x="1653" y="1327"/>
                  </a:lnTo>
                  <a:lnTo>
                    <a:pt x="1670" y="1309"/>
                  </a:lnTo>
                  <a:lnTo>
                    <a:pt x="1683" y="1290"/>
                  </a:lnTo>
                  <a:lnTo>
                    <a:pt x="1691" y="1267"/>
                  </a:lnTo>
                  <a:lnTo>
                    <a:pt x="1693" y="1242"/>
                  </a:lnTo>
                  <a:lnTo>
                    <a:pt x="1691" y="1218"/>
                  </a:lnTo>
                  <a:lnTo>
                    <a:pt x="1683" y="1195"/>
                  </a:lnTo>
                  <a:lnTo>
                    <a:pt x="1670" y="1174"/>
                  </a:lnTo>
                  <a:lnTo>
                    <a:pt x="1653" y="1158"/>
                  </a:lnTo>
                  <a:lnTo>
                    <a:pt x="1633" y="1146"/>
                  </a:lnTo>
                  <a:lnTo>
                    <a:pt x="1611" y="1137"/>
                  </a:lnTo>
                  <a:lnTo>
                    <a:pt x="1586" y="1134"/>
                  </a:lnTo>
                  <a:close/>
                  <a:moveTo>
                    <a:pt x="167" y="814"/>
                  </a:moveTo>
                  <a:lnTo>
                    <a:pt x="142" y="816"/>
                  </a:lnTo>
                  <a:lnTo>
                    <a:pt x="120" y="824"/>
                  </a:lnTo>
                  <a:lnTo>
                    <a:pt x="100" y="837"/>
                  </a:lnTo>
                  <a:lnTo>
                    <a:pt x="83" y="854"/>
                  </a:lnTo>
                  <a:lnTo>
                    <a:pt x="70" y="875"/>
                  </a:lnTo>
                  <a:lnTo>
                    <a:pt x="63" y="896"/>
                  </a:lnTo>
                  <a:lnTo>
                    <a:pt x="60" y="922"/>
                  </a:lnTo>
                  <a:lnTo>
                    <a:pt x="63" y="947"/>
                  </a:lnTo>
                  <a:lnTo>
                    <a:pt x="70" y="970"/>
                  </a:lnTo>
                  <a:lnTo>
                    <a:pt x="83" y="989"/>
                  </a:lnTo>
                  <a:lnTo>
                    <a:pt x="100" y="1006"/>
                  </a:lnTo>
                  <a:lnTo>
                    <a:pt x="120" y="1019"/>
                  </a:lnTo>
                  <a:lnTo>
                    <a:pt x="142" y="1027"/>
                  </a:lnTo>
                  <a:lnTo>
                    <a:pt x="167" y="1029"/>
                  </a:lnTo>
                  <a:lnTo>
                    <a:pt x="192" y="1027"/>
                  </a:lnTo>
                  <a:lnTo>
                    <a:pt x="215" y="1019"/>
                  </a:lnTo>
                  <a:lnTo>
                    <a:pt x="234" y="1006"/>
                  </a:lnTo>
                  <a:lnTo>
                    <a:pt x="251" y="989"/>
                  </a:lnTo>
                  <a:lnTo>
                    <a:pt x="264" y="970"/>
                  </a:lnTo>
                  <a:lnTo>
                    <a:pt x="272" y="947"/>
                  </a:lnTo>
                  <a:lnTo>
                    <a:pt x="274" y="922"/>
                  </a:lnTo>
                  <a:lnTo>
                    <a:pt x="272" y="896"/>
                  </a:lnTo>
                  <a:lnTo>
                    <a:pt x="264" y="875"/>
                  </a:lnTo>
                  <a:lnTo>
                    <a:pt x="251" y="854"/>
                  </a:lnTo>
                  <a:lnTo>
                    <a:pt x="234" y="837"/>
                  </a:lnTo>
                  <a:lnTo>
                    <a:pt x="215" y="824"/>
                  </a:lnTo>
                  <a:lnTo>
                    <a:pt x="192" y="816"/>
                  </a:lnTo>
                  <a:lnTo>
                    <a:pt x="167" y="814"/>
                  </a:lnTo>
                  <a:close/>
                  <a:moveTo>
                    <a:pt x="1074" y="241"/>
                  </a:moveTo>
                  <a:lnTo>
                    <a:pt x="1049" y="243"/>
                  </a:lnTo>
                  <a:lnTo>
                    <a:pt x="1026" y="252"/>
                  </a:lnTo>
                  <a:lnTo>
                    <a:pt x="1007" y="265"/>
                  </a:lnTo>
                  <a:lnTo>
                    <a:pt x="990" y="281"/>
                  </a:lnTo>
                  <a:lnTo>
                    <a:pt x="977" y="301"/>
                  </a:lnTo>
                  <a:lnTo>
                    <a:pt x="969" y="324"/>
                  </a:lnTo>
                  <a:lnTo>
                    <a:pt x="966" y="348"/>
                  </a:lnTo>
                  <a:lnTo>
                    <a:pt x="969" y="373"/>
                  </a:lnTo>
                  <a:lnTo>
                    <a:pt x="977" y="396"/>
                  </a:lnTo>
                  <a:lnTo>
                    <a:pt x="990" y="416"/>
                  </a:lnTo>
                  <a:lnTo>
                    <a:pt x="1007" y="433"/>
                  </a:lnTo>
                  <a:lnTo>
                    <a:pt x="1026" y="446"/>
                  </a:lnTo>
                  <a:lnTo>
                    <a:pt x="1049" y="454"/>
                  </a:lnTo>
                  <a:lnTo>
                    <a:pt x="1074" y="457"/>
                  </a:lnTo>
                  <a:lnTo>
                    <a:pt x="1098" y="454"/>
                  </a:lnTo>
                  <a:lnTo>
                    <a:pt x="1120" y="446"/>
                  </a:lnTo>
                  <a:lnTo>
                    <a:pt x="1141" y="433"/>
                  </a:lnTo>
                  <a:lnTo>
                    <a:pt x="1157" y="416"/>
                  </a:lnTo>
                  <a:lnTo>
                    <a:pt x="1169" y="396"/>
                  </a:lnTo>
                  <a:lnTo>
                    <a:pt x="1178" y="373"/>
                  </a:lnTo>
                  <a:lnTo>
                    <a:pt x="1181" y="348"/>
                  </a:lnTo>
                  <a:lnTo>
                    <a:pt x="1178" y="324"/>
                  </a:lnTo>
                  <a:lnTo>
                    <a:pt x="1169" y="301"/>
                  </a:lnTo>
                  <a:lnTo>
                    <a:pt x="1157" y="281"/>
                  </a:lnTo>
                  <a:lnTo>
                    <a:pt x="1141" y="265"/>
                  </a:lnTo>
                  <a:lnTo>
                    <a:pt x="1120" y="252"/>
                  </a:lnTo>
                  <a:lnTo>
                    <a:pt x="1098" y="243"/>
                  </a:lnTo>
                  <a:lnTo>
                    <a:pt x="1074" y="241"/>
                  </a:lnTo>
                  <a:close/>
                  <a:moveTo>
                    <a:pt x="2122" y="60"/>
                  </a:moveTo>
                  <a:lnTo>
                    <a:pt x="2098" y="63"/>
                  </a:lnTo>
                  <a:lnTo>
                    <a:pt x="2075" y="71"/>
                  </a:lnTo>
                  <a:lnTo>
                    <a:pt x="2056" y="84"/>
                  </a:lnTo>
                  <a:lnTo>
                    <a:pt x="2039" y="101"/>
                  </a:lnTo>
                  <a:lnTo>
                    <a:pt x="2026" y="121"/>
                  </a:lnTo>
                  <a:lnTo>
                    <a:pt x="2018" y="143"/>
                  </a:lnTo>
                  <a:lnTo>
                    <a:pt x="2015" y="169"/>
                  </a:lnTo>
                  <a:lnTo>
                    <a:pt x="2018" y="193"/>
                  </a:lnTo>
                  <a:lnTo>
                    <a:pt x="2026" y="216"/>
                  </a:lnTo>
                  <a:lnTo>
                    <a:pt x="2039" y="236"/>
                  </a:lnTo>
                  <a:lnTo>
                    <a:pt x="2056" y="252"/>
                  </a:lnTo>
                  <a:lnTo>
                    <a:pt x="2075" y="265"/>
                  </a:lnTo>
                  <a:lnTo>
                    <a:pt x="2098" y="274"/>
                  </a:lnTo>
                  <a:lnTo>
                    <a:pt x="2122" y="276"/>
                  </a:lnTo>
                  <a:lnTo>
                    <a:pt x="2147" y="274"/>
                  </a:lnTo>
                  <a:lnTo>
                    <a:pt x="2169" y="265"/>
                  </a:lnTo>
                  <a:lnTo>
                    <a:pt x="2190" y="252"/>
                  </a:lnTo>
                  <a:lnTo>
                    <a:pt x="2206" y="236"/>
                  </a:lnTo>
                  <a:lnTo>
                    <a:pt x="2218" y="216"/>
                  </a:lnTo>
                  <a:lnTo>
                    <a:pt x="2226" y="193"/>
                  </a:lnTo>
                  <a:lnTo>
                    <a:pt x="2230" y="169"/>
                  </a:lnTo>
                  <a:lnTo>
                    <a:pt x="2226" y="143"/>
                  </a:lnTo>
                  <a:lnTo>
                    <a:pt x="2218" y="121"/>
                  </a:lnTo>
                  <a:lnTo>
                    <a:pt x="2206" y="101"/>
                  </a:lnTo>
                  <a:lnTo>
                    <a:pt x="2190" y="84"/>
                  </a:lnTo>
                  <a:lnTo>
                    <a:pt x="2169" y="71"/>
                  </a:lnTo>
                  <a:lnTo>
                    <a:pt x="2147" y="63"/>
                  </a:lnTo>
                  <a:lnTo>
                    <a:pt x="2122" y="60"/>
                  </a:lnTo>
                  <a:close/>
                  <a:moveTo>
                    <a:pt x="2122" y="0"/>
                  </a:moveTo>
                  <a:lnTo>
                    <a:pt x="2156" y="4"/>
                  </a:lnTo>
                  <a:lnTo>
                    <a:pt x="2188" y="13"/>
                  </a:lnTo>
                  <a:lnTo>
                    <a:pt x="2216" y="29"/>
                  </a:lnTo>
                  <a:lnTo>
                    <a:pt x="2240" y="50"/>
                  </a:lnTo>
                  <a:lnTo>
                    <a:pt x="2260" y="75"/>
                  </a:lnTo>
                  <a:lnTo>
                    <a:pt x="2276" y="103"/>
                  </a:lnTo>
                  <a:lnTo>
                    <a:pt x="2286" y="134"/>
                  </a:lnTo>
                  <a:lnTo>
                    <a:pt x="2290" y="169"/>
                  </a:lnTo>
                  <a:lnTo>
                    <a:pt x="2286" y="201"/>
                  </a:lnTo>
                  <a:lnTo>
                    <a:pt x="2277" y="230"/>
                  </a:lnTo>
                  <a:lnTo>
                    <a:pt x="2264" y="258"/>
                  </a:lnTo>
                  <a:lnTo>
                    <a:pt x="2244" y="283"/>
                  </a:lnTo>
                  <a:lnTo>
                    <a:pt x="2361" y="495"/>
                  </a:lnTo>
                  <a:lnTo>
                    <a:pt x="2322" y="515"/>
                  </a:lnTo>
                  <a:lnTo>
                    <a:pt x="2282" y="539"/>
                  </a:lnTo>
                  <a:lnTo>
                    <a:pt x="2167" y="330"/>
                  </a:lnTo>
                  <a:lnTo>
                    <a:pt x="2144" y="335"/>
                  </a:lnTo>
                  <a:lnTo>
                    <a:pt x="2122" y="337"/>
                  </a:lnTo>
                  <a:lnTo>
                    <a:pt x="2106" y="336"/>
                  </a:lnTo>
                  <a:lnTo>
                    <a:pt x="2091" y="333"/>
                  </a:lnTo>
                  <a:lnTo>
                    <a:pt x="1711" y="1130"/>
                  </a:lnTo>
                  <a:lnTo>
                    <a:pt x="1728" y="1154"/>
                  </a:lnTo>
                  <a:lnTo>
                    <a:pt x="1742" y="1181"/>
                  </a:lnTo>
                  <a:lnTo>
                    <a:pt x="1750" y="1211"/>
                  </a:lnTo>
                  <a:lnTo>
                    <a:pt x="1753" y="1242"/>
                  </a:lnTo>
                  <a:lnTo>
                    <a:pt x="1750" y="1276"/>
                  </a:lnTo>
                  <a:lnTo>
                    <a:pt x="1740" y="1308"/>
                  </a:lnTo>
                  <a:lnTo>
                    <a:pt x="1725" y="1337"/>
                  </a:lnTo>
                  <a:lnTo>
                    <a:pt x="1705" y="1361"/>
                  </a:lnTo>
                  <a:lnTo>
                    <a:pt x="1680" y="1382"/>
                  </a:lnTo>
                  <a:lnTo>
                    <a:pt x="1651" y="1398"/>
                  </a:lnTo>
                  <a:lnTo>
                    <a:pt x="1620" y="1407"/>
                  </a:lnTo>
                  <a:lnTo>
                    <a:pt x="1586" y="1410"/>
                  </a:lnTo>
                  <a:lnTo>
                    <a:pt x="1552" y="1407"/>
                  </a:lnTo>
                  <a:lnTo>
                    <a:pt x="1522" y="1398"/>
                  </a:lnTo>
                  <a:lnTo>
                    <a:pt x="1493" y="1382"/>
                  </a:lnTo>
                  <a:lnTo>
                    <a:pt x="1468" y="1361"/>
                  </a:lnTo>
                  <a:lnTo>
                    <a:pt x="1448" y="1337"/>
                  </a:lnTo>
                  <a:lnTo>
                    <a:pt x="1433" y="1308"/>
                  </a:lnTo>
                  <a:lnTo>
                    <a:pt x="1423" y="1276"/>
                  </a:lnTo>
                  <a:lnTo>
                    <a:pt x="1419" y="1242"/>
                  </a:lnTo>
                  <a:lnTo>
                    <a:pt x="1423" y="1210"/>
                  </a:lnTo>
                  <a:lnTo>
                    <a:pt x="1431" y="1180"/>
                  </a:lnTo>
                  <a:lnTo>
                    <a:pt x="1445" y="1153"/>
                  </a:lnTo>
                  <a:lnTo>
                    <a:pt x="1464" y="1129"/>
                  </a:lnTo>
                  <a:lnTo>
                    <a:pt x="1130" y="507"/>
                  </a:lnTo>
                  <a:lnTo>
                    <a:pt x="1102" y="514"/>
                  </a:lnTo>
                  <a:lnTo>
                    <a:pt x="1074" y="516"/>
                  </a:lnTo>
                  <a:lnTo>
                    <a:pt x="1043" y="514"/>
                  </a:lnTo>
                  <a:lnTo>
                    <a:pt x="1015" y="506"/>
                  </a:lnTo>
                  <a:lnTo>
                    <a:pt x="988" y="492"/>
                  </a:lnTo>
                  <a:lnTo>
                    <a:pt x="965" y="475"/>
                  </a:lnTo>
                  <a:lnTo>
                    <a:pt x="327" y="875"/>
                  </a:lnTo>
                  <a:lnTo>
                    <a:pt x="333" y="898"/>
                  </a:lnTo>
                  <a:lnTo>
                    <a:pt x="334" y="922"/>
                  </a:lnTo>
                  <a:lnTo>
                    <a:pt x="331" y="956"/>
                  </a:lnTo>
                  <a:lnTo>
                    <a:pt x="320" y="987"/>
                  </a:lnTo>
                  <a:lnTo>
                    <a:pt x="306" y="1015"/>
                  </a:lnTo>
                  <a:lnTo>
                    <a:pt x="285" y="1041"/>
                  </a:lnTo>
                  <a:lnTo>
                    <a:pt x="260" y="1061"/>
                  </a:lnTo>
                  <a:lnTo>
                    <a:pt x="232" y="1077"/>
                  </a:lnTo>
                  <a:lnTo>
                    <a:pt x="201" y="1086"/>
                  </a:lnTo>
                  <a:lnTo>
                    <a:pt x="167" y="1090"/>
                  </a:lnTo>
                  <a:lnTo>
                    <a:pt x="133" y="1086"/>
                  </a:lnTo>
                  <a:lnTo>
                    <a:pt x="102" y="1077"/>
                  </a:lnTo>
                  <a:lnTo>
                    <a:pt x="74" y="1061"/>
                  </a:lnTo>
                  <a:lnTo>
                    <a:pt x="49" y="1041"/>
                  </a:lnTo>
                  <a:lnTo>
                    <a:pt x="28" y="1015"/>
                  </a:lnTo>
                  <a:lnTo>
                    <a:pt x="14" y="987"/>
                  </a:lnTo>
                  <a:lnTo>
                    <a:pt x="3" y="956"/>
                  </a:lnTo>
                  <a:lnTo>
                    <a:pt x="0" y="922"/>
                  </a:lnTo>
                  <a:lnTo>
                    <a:pt x="3" y="887"/>
                  </a:lnTo>
                  <a:lnTo>
                    <a:pt x="14" y="856"/>
                  </a:lnTo>
                  <a:lnTo>
                    <a:pt x="28" y="828"/>
                  </a:lnTo>
                  <a:lnTo>
                    <a:pt x="49" y="803"/>
                  </a:lnTo>
                  <a:lnTo>
                    <a:pt x="74" y="782"/>
                  </a:lnTo>
                  <a:lnTo>
                    <a:pt x="102" y="767"/>
                  </a:lnTo>
                  <a:lnTo>
                    <a:pt x="133" y="757"/>
                  </a:lnTo>
                  <a:lnTo>
                    <a:pt x="167" y="753"/>
                  </a:lnTo>
                  <a:lnTo>
                    <a:pt x="199" y="757"/>
                  </a:lnTo>
                  <a:lnTo>
                    <a:pt x="228" y="765"/>
                  </a:lnTo>
                  <a:lnTo>
                    <a:pt x="256" y="779"/>
                  </a:lnTo>
                  <a:lnTo>
                    <a:pt x="280" y="797"/>
                  </a:lnTo>
                  <a:lnTo>
                    <a:pt x="914" y="399"/>
                  </a:lnTo>
                  <a:lnTo>
                    <a:pt x="908" y="375"/>
                  </a:lnTo>
                  <a:lnTo>
                    <a:pt x="907" y="348"/>
                  </a:lnTo>
                  <a:lnTo>
                    <a:pt x="910" y="315"/>
                  </a:lnTo>
                  <a:lnTo>
                    <a:pt x="919" y="283"/>
                  </a:lnTo>
                  <a:lnTo>
                    <a:pt x="935" y="254"/>
                  </a:lnTo>
                  <a:lnTo>
                    <a:pt x="956" y="229"/>
                  </a:lnTo>
                  <a:lnTo>
                    <a:pt x="981" y="209"/>
                  </a:lnTo>
                  <a:lnTo>
                    <a:pt x="1009" y="194"/>
                  </a:lnTo>
                  <a:lnTo>
                    <a:pt x="1040" y="184"/>
                  </a:lnTo>
                  <a:lnTo>
                    <a:pt x="1074" y="180"/>
                  </a:lnTo>
                  <a:lnTo>
                    <a:pt x="1107" y="184"/>
                  </a:lnTo>
                  <a:lnTo>
                    <a:pt x="1139" y="194"/>
                  </a:lnTo>
                  <a:lnTo>
                    <a:pt x="1167" y="209"/>
                  </a:lnTo>
                  <a:lnTo>
                    <a:pt x="1192" y="229"/>
                  </a:lnTo>
                  <a:lnTo>
                    <a:pt x="1213" y="254"/>
                  </a:lnTo>
                  <a:lnTo>
                    <a:pt x="1227" y="283"/>
                  </a:lnTo>
                  <a:lnTo>
                    <a:pt x="1238" y="315"/>
                  </a:lnTo>
                  <a:lnTo>
                    <a:pt x="1241" y="348"/>
                  </a:lnTo>
                  <a:lnTo>
                    <a:pt x="1239" y="378"/>
                  </a:lnTo>
                  <a:lnTo>
                    <a:pt x="1231" y="405"/>
                  </a:lnTo>
                  <a:lnTo>
                    <a:pt x="1219" y="431"/>
                  </a:lnTo>
                  <a:lnTo>
                    <a:pt x="1205" y="454"/>
                  </a:lnTo>
                  <a:lnTo>
                    <a:pt x="1541" y="1081"/>
                  </a:lnTo>
                  <a:lnTo>
                    <a:pt x="1564" y="1076"/>
                  </a:lnTo>
                  <a:lnTo>
                    <a:pt x="1586" y="1074"/>
                  </a:lnTo>
                  <a:lnTo>
                    <a:pt x="1610" y="1076"/>
                  </a:lnTo>
                  <a:lnTo>
                    <a:pt x="1633" y="1081"/>
                  </a:lnTo>
                  <a:lnTo>
                    <a:pt x="2009" y="292"/>
                  </a:lnTo>
                  <a:lnTo>
                    <a:pt x="1991" y="272"/>
                  </a:lnTo>
                  <a:lnTo>
                    <a:pt x="1976" y="249"/>
                  </a:lnTo>
                  <a:lnTo>
                    <a:pt x="1965" y="224"/>
                  </a:lnTo>
                  <a:lnTo>
                    <a:pt x="1958" y="197"/>
                  </a:lnTo>
                  <a:lnTo>
                    <a:pt x="1955" y="169"/>
                  </a:lnTo>
                  <a:lnTo>
                    <a:pt x="1958" y="134"/>
                  </a:lnTo>
                  <a:lnTo>
                    <a:pt x="1968" y="103"/>
                  </a:lnTo>
                  <a:lnTo>
                    <a:pt x="1984" y="75"/>
                  </a:lnTo>
                  <a:lnTo>
                    <a:pt x="2005" y="50"/>
                  </a:lnTo>
                  <a:lnTo>
                    <a:pt x="2028" y="29"/>
                  </a:lnTo>
                  <a:lnTo>
                    <a:pt x="2057" y="13"/>
                  </a:lnTo>
                  <a:lnTo>
                    <a:pt x="2089" y="4"/>
                  </a:lnTo>
                  <a:lnTo>
                    <a:pt x="21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kern="1200" dirty="0">
                <a:solidFill>
                  <a:prstClr val="black"/>
                </a:solidFill>
                <a:latin typeface="Arial" panose="020B0604020202020204" pitchFamily="34" charset="0"/>
                <a:ea typeface="+mn-ea"/>
                <a:cs typeface="Arial" panose="020B0604020202020204" pitchFamily="34" charset="0"/>
              </a:endParaRPr>
            </a:p>
          </p:txBody>
        </p:sp>
        <p:sp>
          <p:nvSpPr>
            <p:cNvPr id="12" name="Freeform 9"/>
            <p:cNvSpPr>
              <a:spLocks noEditPoints="1"/>
            </p:cNvSpPr>
            <p:nvPr userDrawn="1"/>
          </p:nvSpPr>
          <p:spPr bwMode="auto">
            <a:xfrm>
              <a:off x="1729" y="840"/>
              <a:ext cx="337" cy="371"/>
            </a:xfrm>
            <a:custGeom>
              <a:avLst/>
              <a:gdLst>
                <a:gd name="T0" fmla="*/ 463 w 1685"/>
                <a:gd name="T1" fmla="*/ 167 h 1853"/>
                <a:gd name="T2" fmla="*/ 334 w 1685"/>
                <a:gd name="T3" fmla="*/ 227 h 1853"/>
                <a:gd name="T4" fmla="*/ 231 w 1685"/>
                <a:gd name="T5" fmla="*/ 329 h 1853"/>
                <a:gd name="T6" fmla="*/ 170 w 1685"/>
                <a:gd name="T7" fmla="*/ 455 h 1853"/>
                <a:gd name="T8" fmla="*/ 153 w 1685"/>
                <a:gd name="T9" fmla="*/ 592 h 1853"/>
                <a:gd name="T10" fmla="*/ 181 w 1685"/>
                <a:gd name="T11" fmla="*/ 729 h 1853"/>
                <a:gd name="T12" fmla="*/ 255 w 1685"/>
                <a:gd name="T13" fmla="*/ 853 h 1853"/>
                <a:gd name="T14" fmla="*/ 366 w 1685"/>
                <a:gd name="T15" fmla="*/ 943 h 1853"/>
                <a:gd name="T16" fmla="*/ 497 w 1685"/>
                <a:gd name="T17" fmla="*/ 990 h 1853"/>
                <a:gd name="T18" fmla="*/ 634 w 1685"/>
                <a:gd name="T19" fmla="*/ 992 h 1853"/>
                <a:gd name="T20" fmla="*/ 767 w 1685"/>
                <a:gd name="T21" fmla="*/ 949 h 1853"/>
                <a:gd name="T22" fmla="*/ 882 w 1685"/>
                <a:gd name="T23" fmla="*/ 860 h 1853"/>
                <a:gd name="T24" fmla="*/ 957 w 1685"/>
                <a:gd name="T25" fmla="*/ 740 h 1853"/>
                <a:gd name="T26" fmla="*/ 990 w 1685"/>
                <a:gd name="T27" fmla="*/ 605 h 1853"/>
                <a:gd name="T28" fmla="*/ 976 w 1685"/>
                <a:gd name="T29" fmla="*/ 466 h 1853"/>
                <a:gd name="T30" fmla="*/ 917 w 1685"/>
                <a:gd name="T31" fmla="*/ 337 h 1853"/>
                <a:gd name="T32" fmla="*/ 816 w 1685"/>
                <a:gd name="T33" fmla="*/ 232 h 1853"/>
                <a:gd name="T34" fmla="*/ 691 w 1685"/>
                <a:gd name="T35" fmla="*/ 170 h 1853"/>
                <a:gd name="T36" fmla="*/ 554 w 1685"/>
                <a:gd name="T37" fmla="*/ 154 h 1853"/>
                <a:gd name="T38" fmla="*/ 665 w 1685"/>
                <a:gd name="T39" fmla="*/ 8 h 1853"/>
                <a:gd name="T40" fmla="*/ 822 w 1685"/>
                <a:gd name="T41" fmla="*/ 59 h 1853"/>
                <a:gd name="T42" fmla="*/ 962 w 1685"/>
                <a:gd name="T43" fmla="*/ 155 h 1853"/>
                <a:gd name="T44" fmla="*/ 1067 w 1685"/>
                <a:gd name="T45" fmla="*/ 290 h 1853"/>
                <a:gd name="T46" fmla="*/ 1128 w 1685"/>
                <a:gd name="T47" fmla="*/ 444 h 1853"/>
                <a:gd name="T48" fmla="*/ 1141 w 1685"/>
                <a:gd name="T49" fmla="*/ 606 h 1853"/>
                <a:gd name="T50" fmla="*/ 1109 w 1685"/>
                <a:gd name="T51" fmla="*/ 765 h 1853"/>
                <a:gd name="T52" fmla="*/ 1034 w 1685"/>
                <a:gd name="T53" fmla="*/ 910 h 1853"/>
                <a:gd name="T54" fmla="*/ 1679 w 1685"/>
                <a:gd name="T55" fmla="*/ 1743 h 1853"/>
                <a:gd name="T56" fmla="*/ 1682 w 1685"/>
                <a:gd name="T57" fmla="*/ 1800 h 1853"/>
                <a:gd name="T58" fmla="*/ 1643 w 1685"/>
                <a:gd name="T59" fmla="*/ 1845 h 1853"/>
                <a:gd name="T60" fmla="*/ 1587 w 1685"/>
                <a:gd name="T61" fmla="*/ 1848 h 1853"/>
                <a:gd name="T62" fmla="*/ 885 w 1685"/>
                <a:gd name="T63" fmla="*/ 1054 h 1853"/>
                <a:gd name="T64" fmla="*/ 735 w 1685"/>
                <a:gd name="T65" fmla="*/ 1125 h 1853"/>
                <a:gd name="T66" fmla="*/ 576 w 1685"/>
                <a:gd name="T67" fmla="*/ 1149 h 1853"/>
                <a:gd name="T68" fmla="*/ 417 w 1685"/>
                <a:gd name="T69" fmla="*/ 1129 h 1853"/>
                <a:gd name="T70" fmla="*/ 268 w 1685"/>
                <a:gd name="T71" fmla="*/ 1062 h 1853"/>
                <a:gd name="T72" fmla="*/ 140 w 1685"/>
                <a:gd name="T73" fmla="*/ 952 h 1853"/>
                <a:gd name="T74" fmla="*/ 48 w 1685"/>
                <a:gd name="T75" fmla="*/ 807 h 1853"/>
                <a:gd name="T76" fmla="*/ 5 w 1685"/>
                <a:gd name="T77" fmla="*/ 646 h 1853"/>
                <a:gd name="T78" fmla="*/ 8 w 1685"/>
                <a:gd name="T79" fmla="*/ 481 h 1853"/>
                <a:gd name="T80" fmla="*/ 58 w 1685"/>
                <a:gd name="T81" fmla="*/ 322 h 1853"/>
                <a:gd name="T82" fmla="*/ 154 w 1685"/>
                <a:gd name="T83" fmla="*/ 182 h 1853"/>
                <a:gd name="T84" fmla="*/ 290 w 1685"/>
                <a:gd name="T85" fmla="*/ 74 h 1853"/>
                <a:gd name="T86" fmla="*/ 447 w 1685"/>
                <a:gd name="T87" fmla="*/ 14 h 1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85" h="1853">
                  <a:moveTo>
                    <a:pt x="554" y="154"/>
                  </a:moveTo>
                  <a:lnTo>
                    <a:pt x="508" y="157"/>
                  </a:lnTo>
                  <a:lnTo>
                    <a:pt x="463" y="167"/>
                  </a:lnTo>
                  <a:lnTo>
                    <a:pt x="418" y="181"/>
                  </a:lnTo>
                  <a:lnTo>
                    <a:pt x="375" y="202"/>
                  </a:lnTo>
                  <a:lnTo>
                    <a:pt x="334" y="227"/>
                  </a:lnTo>
                  <a:lnTo>
                    <a:pt x="296" y="257"/>
                  </a:lnTo>
                  <a:lnTo>
                    <a:pt x="260" y="291"/>
                  </a:lnTo>
                  <a:lnTo>
                    <a:pt x="231" y="329"/>
                  </a:lnTo>
                  <a:lnTo>
                    <a:pt x="205" y="369"/>
                  </a:lnTo>
                  <a:lnTo>
                    <a:pt x="184" y="411"/>
                  </a:lnTo>
                  <a:lnTo>
                    <a:pt x="170" y="455"/>
                  </a:lnTo>
                  <a:lnTo>
                    <a:pt x="158" y="500"/>
                  </a:lnTo>
                  <a:lnTo>
                    <a:pt x="153" y="546"/>
                  </a:lnTo>
                  <a:lnTo>
                    <a:pt x="153" y="592"/>
                  </a:lnTo>
                  <a:lnTo>
                    <a:pt x="157" y="639"/>
                  </a:lnTo>
                  <a:lnTo>
                    <a:pt x="166" y="685"/>
                  </a:lnTo>
                  <a:lnTo>
                    <a:pt x="181" y="729"/>
                  </a:lnTo>
                  <a:lnTo>
                    <a:pt x="200" y="773"/>
                  </a:lnTo>
                  <a:lnTo>
                    <a:pt x="225" y="814"/>
                  </a:lnTo>
                  <a:lnTo>
                    <a:pt x="255" y="853"/>
                  </a:lnTo>
                  <a:lnTo>
                    <a:pt x="289" y="888"/>
                  </a:lnTo>
                  <a:lnTo>
                    <a:pt x="326" y="918"/>
                  </a:lnTo>
                  <a:lnTo>
                    <a:pt x="366" y="943"/>
                  </a:lnTo>
                  <a:lnTo>
                    <a:pt x="408" y="964"/>
                  </a:lnTo>
                  <a:lnTo>
                    <a:pt x="451" y="980"/>
                  </a:lnTo>
                  <a:lnTo>
                    <a:pt x="497" y="990"/>
                  </a:lnTo>
                  <a:lnTo>
                    <a:pt x="542" y="996"/>
                  </a:lnTo>
                  <a:lnTo>
                    <a:pt x="589" y="997"/>
                  </a:lnTo>
                  <a:lnTo>
                    <a:pt x="634" y="992"/>
                  </a:lnTo>
                  <a:lnTo>
                    <a:pt x="680" y="983"/>
                  </a:lnTo>
                  <a:lnTo>
                    <a:pt x="724" y="968"/>
                  </a:lnTo>
                  <a:lnTo>
                    <a:pt x="767" y="949"/>
                  </a:lnTo>
                  <a:lnTo>
                    <a:pt x="808" y="924"/>
                  </a:lnTo>
                  <a:lnTo>
                    <a:pt x="847" y="894"/>
                  </a:lnTo>
                  <a:lnTo>
                    <a:pt x="882" y="860"/>
                  </a:lnTo>
                  <a:lnTo>
                    <a:pt x="912" y="822"/>
                  </a:lnTo>
                  <a:lnTo>
                    <a:pt x="937" y="782"/>
                  </a:lnTo>
                  <a:lnTo>
                    <a:pt x="957" y="740"/>
                  </a:lnTo>
                  <a:lnTo>
                    <a:pt x="973" y="695"/>
                  </a:lnTo>
                  <a:lnTo>
                    <a:pt x="984" y="650"/>
                  </a:lnTo>
                  <a:lnTo>
                    <a:pt x="990" y="605"/>
                  </a:lnTo>
                  <a:lnTo>
                    <a:pt x="990" y="558"/>
                  </a:lnTo>
                  <a:lnTo>
                    <a:pt x="985" y="512"/>
                  </a:lnTo>
                  <a:lnTo>
                    <a:pt x="976" y="466"/>
                  </a:lnTo>
                  <a:lnTo>
                    <a:pt x="962" y="422"/>
                  </a:lnTo>
                  <a:lnTo>
                    <a:pt x="942" y="378"/>
                  </a:lnTo>
                  <a:lnTo>
                    <a:pt x="917" y="337"/>
                  </a:lnTo>
                  <a:lnTo>
                    <a:pt x="888" y="298"/>
                  </a:lnTo>
                  <a:lnTo>
                    <a:pt x="854" y="262"/>
                  </a:lnTo>
                  <a:lnTo>
                    <a:pt x="816" y="232"/>
                  </a:lnTo>
                  <a:lnTo>
                    <a:pt x="776" y="206"/>
                  </a:lnTo>
                  <a:lnTo>
                    <a:pt x="734" y="186"/>
                  </a:lnTo>
                  <a:lnTo>
                    <a:pt x="691" y="170"/>
                  </a:lnTo>
                  <a:lnTo>
                    <a:pt x="646" y="159"/>
                  </a:lnTo>
                  <a:lnTo>
                    <a:pt x="600" y="154"/>
                  </a:lnTo>
                  <a:lnTo>
                    <a:pt x="554" y="154"/>
                  </a:lnTo>
                  <a:close/>
                  <a:moveTo>
                    <a:pt x="556" y="0"/>
                  </a:moveTo>
                  <a:lnTo>
                    <a:pt x="610" y="2"/>
                  </a:lnTo>
                  <a:lnTo>
                    <a:pt x="665" y="8"/>
                  </a:lnTo>
                  <a:lnTo>
                    <a:pt x="718" y="20"/>
                  </a:lnTo>
                  <a:lnTo>
                    <a:pt x="771" y="37"/>
                  </a:lnTo>
                  <a:lnTo>
                    <a:pt x="822" y="59"/>
                  </a:lnTo>
                  <a:lnTo>
                    <a:pt x="871" y="85"/>
                  </a:lnTo>
                  <a:lnTo>
                    <a:pt x="917" y="118"/>
                  </a:lnTo>
                  <a:lnTo>
                    <a:pt x="962" y="155"/>
                  </a:lnTo>
                  <a:lnTo>
                    <a:pt x="1001" y="197"/>
                  </a:lnTo>
                  <a:lnTo>
                    <a:pt x="1038" y="243"/>
                  </a:lnTo>
                  <a:lnTo>
                    <a:pt x="1067" y="290"/>
                  </a:lnTo>
                  <a:lnTo>
                    <a:pt x="1092" y="340"/>
                  </a:lnTo>
                  <a:lnTo>
                    <a:pt x="1113" y="392"/>
                  </a:lnTo>
                  <a:lnTo>
                    <a:pt x="1128" y="444"/>
                  </a:lnTo>
                  <a:lnTo>
                    <a:pt x="1137" y="497"/>
                  </a:lnTo>
                  <a:lnTo>
                    <a:pt x="1141" y="551"/>
                  </a:lnTo>
                  <a:lnTo>
                    <a:pt x="1141" y="606"/>
                  </a:lnTo>
                  <a:lnTo>
                    <a:pt x="1135" y="660"/>
                  </a:lnTo>
                  <a:lnTo>
                    <a:pt x="1125" y="712"/>
                  </a:lnTo>
                  <a:lnTo>
                    <a:pt x="1109" y="765"/>
                  </a:lnTo>
                  <a:lnTo>
                    <a:pt x="1090" y="815"/>
                  </a:lnTo>
                  <a:lnTo>
                    <a:pt x="1065" y="864"/>
                  </a:lnTo>
                  <a:lnTo>
                    <a:pt x="1034" y="910"/>
                  </a:lnTo>
                  <a:lnTo>
                    <a:pt x="1000" y="955"/>
                  </a:lnTo>
                  <a:lnTo>
                    <a:pt x="1667" y="1726"/>
                  </a:lnTo>
                  <a:lnTo>
                    <a:pt x="1679" y="1743"/>
                  </a:lnTo>
                  <a:lnTo>
                    <a:pt x="1684" y="1763"/>
                  </a:lnTo>
                  <a:lnTo>
                    <a:pt x="1685" y="1782"/>
                  </a:lnTo>
                  <a:lnTo>
                    <a:pt x="1682" y="1800"/>
                  </a:lnTo>
                  <a:lnTo>
                    <a:pt x="1674" y="1819"/>
                  </a:lnTo>
                  <a:lnTo>
                    <a:pt x="1660" y="1833"/>
                  </a:lnTo>
                  <a:lnTo>
                    <a:pt x="1643" y="1845"/>
                  </a:lnTo>
                  <a:lnTo>
                    <a:pt x="1624" y="1852"/>
                  </a:lnTo>
                  <a:lnTo>
                    <a:pt x="1605" y="1853"/>
                  </a:lnTo>
                  <a:lnTo>
                    <a:pt x="1587" y="1848"/>
                  </a:lnTo>
                  <a:lnTo>
                    <a:pt x="1568" y="1840"/>
                  </a:lnTo>
                  <a:lnTo>
                    <a:pt x="1554" y="1827"/>
                  </a:lnTo>
                  <a:lnTo>
                    <a:pt x="885" y="1054"/>
                  </a:lnTo>
                  <a:lnTo>
                    <a:pt x="838" y="1083"/>
                  </a:lnTo>
                  <a:lnTo>
                    <a:pt x="788" y="1107"/>
                  </a:lnTo>
                  <a:lnTo>
                    <a:pt x="735" y="1125"/>
                  </a:lnTo>
                  <a:lnTo>
                    <a:pt x="683" y="1139"/>
                  </a:lnTo>
                  <a:lnTo>
                    <a:pt x="630" y="1147"/>
                  </a:lnTo>
                  <a:lnTo>
                    <a:pt x="576" y="1149"/>
                  </a:lnTo>
                  <a:lnTo>
                    <a:pt x="523" y="1148"/>
                  </a:lnTo>
                  <a:lnTo>
                    <a:pt x="470" y="1140"/>
                  </a:lnTo>
                  <a:lnTo>
                    <a:pt x="417" y="1129"/>
                  </a:lnTo>
                  <a:lnTo>
                    <a:pt x="366" y="1111"/>
                  </a:lnTo>
                  <a:lnTo>
                    <a:pt x="316" y="1090"/>
                  </a:lnTo>
                  <a:lnTo>
                    <a:pt x="268" y="1062"/>
                  </a:lnTo>
                  <a:lnTo>
                    <a:pt x="223" y="1031"/>
                  </a:lnTo>
                  <a:lnTo>
                    <a:pt x="180" y="995"/>
                  </a:lnTo>
                  <a:lnTo>
                    <a:pt x="140" y="952"/>
                  </a:lnTo>
                  <a:lnTo>
                    <a:pt x="105" y="907"/>
                  </a:lnTo>
                  <a:lnTo>
                    <a:pt x="74" y="857"/>
                  </a:lnTo>
                  <a:lnTo>
                    <a:pt x="48" y="807"/>
                  </a:lnTo>
                  <a:lnTo>
                    <a:pt x="29" y="754"/>
                  </a:lnTo>
                  <a:lnTo>
                    <a:pt x="14" y="701"/>
                  </a:lnTo>
                  <a:lnTo>
                    <a:pt x="5" y="646"/>
                  </a:lnTo>
                  <a:lnTo>
                    <a:pt x="0" y="591"/>
                  </a:lnTo>
                  <a:lnTo>
                    <a:pt x="1" y="536"/>
                  </a:lnTo>
                  <a:lnTo>
                    <a:pt x="8" y="481"/>
                  </a:lnTo>
                  <a:lnTo>
                    <a:pt x="20" y="427"/>
                  </a:lnTo>
                  <a:lnTo>
                    <a:pt x="37" y="373"/>
                  </a:lnTo>
                  <a:lnTo>
                    <a:pt x="58" y="322"/>
                  </a:lnTo>
                  <a:lnTo>
                    <a:pt x="85" y="273"/>
                  </a:lnTo>
                  <a:lnTo>
                    <a:pt x="117" y="226"/>
                  </a:lnTo>
                  <a:lnTo>
                    <a:pt x="154" y="182"/>
                  </a:lnTo>
                  <a:lnTo>
                    <a:pt x="196" y="141"/>
                  </a:lnTo>
                  <a:lnTo>
                    <a:pt x="242" y="105"/>
                  </a:lnTo>
                  <a:lnTo>
                    <a:pt x="290" y="74"/>
                  </a:lnTo>
                  <a:lnTo>
                    <a:pt x="341" y="48"/>
                  </a:lnTo>
                  <a:lnTo>
                    <a:pt x="393" y="29"/>
                  </a:lnTo>
                  <a:lnTo>
                    <a:pt x="447" y="14"/>
                  </a:lnTo>
                  <a:lnTo>
                    <a:pt x="500" y="5"/>
                  </a:lnTo>
                  <a:lnTo>
                    <a:pt x="5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kern="1200" dirty="0">
                <a:solidFill>
                  <a:prstClr val="black"/>
                </a:solidFill>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129941643"/>
      </p:ext>
    </p:extLst>
  </p:cSld>
  <p:clrMapOvr>
    <a:masterClrMapping/>
  </p:clrMapOvr>
  <p:extLst>
    <p:ext uri="{DCECCB84-F9BA-43D5-87BE-67443E8EF086}">
      <p15:sldGuideLst xmlns:p15="http://schemas.microsoft.com/office/powerpoint/2012/main">
        <p15:guide id="1" orient="horz" pos="2160">
          <p15:clr>
            <a:srgbClr val="FBAE40"/>
          </p15:clr>
        </p15:guide>
        <p15:guide id="2" pos="3774">
          <p15:clr>
            <a:srgbClr val="FBAE40"/>
          </p15:clr>
        </p15:guide>
        <p15:guide id="3" orient="horz" pos="2712">
          <p15:clr>
            <a:srgbClr val="FBAE40"/>
          </p15:clr>
        </p15:guide>
        <p15:guide id="4" orient="horz" pos="-2">
          <p15:clr>
            <a:srgbClr val="FBAE40"/>
          </p15:clr>
        </p15:guide>
        <p15:guide id="5" pos="7675">
          <p15:clr>
            <a:srgbClr val="FBAE40"/>
          </p15:clr>
        </p15:guide>
        <p15:guide id="6" pos="74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ntant slide 1">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3749395"/>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833C5-71AC-48E2-821A-35B48D24FCB2}"/>
              </a:ext>
            </a:extLst>
          </p:cNvPr>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2288C948-D230-4AAD-9040-40D237A30F6C}"/>
              </a:ext>
            </a:extLst>
          </p:cNvPr>
          <p:cNvSpPr txBox="1">
            <a:spLocks/>
          </p:cNvSpPr>
          <p:nvPr userDrawn="1"/>
        </p:nvSpPr>
        <p:spPr>
          <a:xfrm>
            <a:off x="84300" y="6527800"/>
            <a:ext cx="228600" cy="177800"/>
          </a:xfrm>
          <a:prstGeom prst="rect">
            <a:avLst/>
          </a:prstGeom>
          <a:solidFill>
            <a:srgbClr val="BFBFBF"/>
          </a:solid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prstClr val="black"/>
                </a:solidFill>
                <a:latin typeface="Arial" panose="020B0604020202020204" pitchFamily="34" charset="0"/>
                <a:cs typeface="Arial" panose="020B0604020202020204" pitchFamily="34" charset="0"/>
              </a:rPr>
              <a:pPr/>
              <a:t>‹#›</a:t>
            </a:fld>
            <a:endParaRPr lang="en-US" b="1"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2558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lor palette">
    <p:spTree>
      <p:nvGrpSpPr>
        <p:cNvPr id="1" name=""/>
        <p:cNvGrpSpPr/>
        <p:nvPr/>
      </p:nvGrpSpPr>
      <p:grpSpPr>
        <a:xfrm>
          <a:off x="0" y="0"/>
          <a:ext cx="0" cy="0"/>
          <a:chOff x="0" y="0"/>
          <a:chExt cx="0" cy="0"/>
        </a:xfrm>
      </p:grpSpPr>
      <p:sp>
        <p:nvSpPr>
          <p:cNvPr id="5" name="Title 26">
            <a:extLst>
              <a:ext uri="{FF2B5EF4-FFF2-40B4-BE49-F238E27FC236}">
                <a16:creationId xmlns:a16="http://schemas.microsoft.com/office/drawing/2014/main" id="{9E7EBA95-D0B0-4EA6-8151-B221D8152ECB}"/>
              </a:ext>
            </a:extLst>
          </p:cNvPr>
          <p:cNvSpPr>
            <a:spLocks noGrp="1"/>
          </p:cNvSpPr>
          <p:nvPr>
            <p:ph type="title"/>
          </p:nvPr>
        </p:nvSpPr>
        <p:spPr>
          <a:xfrm>
            <a:off x="599655" y="58926"/>
            <a:ext cx="10940304" cy="408349"/>
          </a:xfrm>
        </p:spPr>
        <p:txBody>
          <a:bodyPr/>
          <a:lstStyle/>
          <a:p>
            <a:r>
              <a:rPr lang="en-US"/>
              <a:t>Click to edit Master title style</a:t>
            </a:r>
            <a:endParaRPr lang="en-US" dirty="0"/>
          </a:p>
        </p:txBody>
      </p:sp>
      <p:sp>
        <p:nvSpPr>
          <p:cNvPr id="6" name="Title 4">
            <a:extLst>
              <a:ext uri="{FF2B5EF4-FFF2-40B4-BE49-F238E27FC236}">
                <a16:creationId xmlns:a16="http://schemas.microsoft.com/office/drawing/2014/main" id="{8C19F0BD-CBF1-4551-925C-A110073FD9E5}"/>
              </a:ext>
            </a:extLst>
          </p:cNvPr>
          <p:cNvSpPr txBox="1">
            <a:spLocks/>
          </p:cNvSpPr>
          <p:nvPr/>
        </p:nvSpPr>
        <p:spPr>
          <a:xfrm>
            <a:off x="264161" y="1300766"/>
            <a:ext cx="1709495" cy="7286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183553"/>
                </a:solidFill>
                <a:latin typeface="Arial" panose="020B0604020202020204" pitchFamily="34" charset="0"/>
                <a:ea typeface="+mj-ea"/>
                <a:cs typeface="Arial" panose="020B0604020202020204" pitchFamily="34" charset="0"/>
              </a:defRPr>
            </a:lvl1pPr>
          </a:lstStyle>
          <a:p>
            <a:pPr defTabSz="914377">
              <a:defRPr/>
            </a:pPr>
            <a:r>
              <a:rPr lang="en-US" sz="2000" b="1" dirty="0">
                <a:solidFill>
                  <a:prstClr val="black"/>
                </a:solidFill>
              </a:rPr>
              <a:t>Primary colors</a:t>
            </a:r>
          </a:p>
        </p:txBody>
      </p:sp>
      <p:sp>
        <p:nvSpPr>
          <p:cNvPr id="22" name="Title 4">
            <a:extLst>
              <a:ext uri="{FF2B5EF4-FFF2-40B4-BE49-F238E27FC236}">
                <a16:creationId xmlns:a16="http://schemas.microsoft.com/office/drawing/2014/main" id="{3A39E8C3-E1BC-4BC7-9F05-F0E50DB6BBFD}"/>
              </a:ext>
            </a:extLst>
          </p:cNvPr>
          <p:cNvSpPr txBox="1">
            <a:spLocks/>
          </p:cNvSpPr>
          <p:nvPr/>
        </p:nvSpPr>
        <p:spPr>
          <a:xfrm>
            <a:off x="264161" y="3688063"/>
            <a:ext cx="1709495" cy="7286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183553"/>
                </a:solidFill>
                <a:latin typeface="Arial" panose="020B0604020202020204" pitchFamily="34" charset="0"/>
                <a:ea typeface="+mj-ea"/>
                <a:cs typeface="Arial" panose="020B0604020202020204" pitchFamily="34" charset="0"/>
              </a:defRPr>
            </a:lvl1pPr>
          </a:lstStyle>
          <a:p>
            <a:pPr defTabSz="914377">
              <a:defRPr/>
            </a:pPr>
            <a:r>
              <a:rPr lang="en-US" sz="2000" b="1" dirty="0">
                <a:solidFill>
                  <a:prstClr val="black"/>
                </a:solidFill>
              </a:rPr>
              <a:t>Secondary colors</a:t>
            </a:r>
          </a:p>
        </p:txBody>
      </p:sp>
      <p:sp>
        <p:nvSpPr>
          <p:cNvPr id="8" name="Rectangle 7">
            <a:extLst>
              <a:ext uri="{FF2B5EF4-FFF2-40B4-BE49-F238E27FC236}">
                <a16:creationId xmlns:a16="http://schemas.microsoft.com/office/drawing/2014/main" id="{EE973D23-688C-4E1E-8684-22CAFB14E27F}"/>
              </a:ext>
            </a:extLst>
          </p:cNvPr>
          <p:cNvSpPr/>
          <p:nvPr/>
        </p:nvSpPr>
        <p:spPr>
          <a:xfrm>
            <a:off x="9826832" y="3688063"/>
            <a:ext cx="2136568" cy="593112"/>
          </a:xfrm>
          <a:prstGeom prst="rect">
            <a:avLst/>
          </a:prstGeom>
          <a:solidFill>
            <a:schemeClr val="accent6"/>
          </a:solidFill>
          <a:ln w="12700" cap="flat" cmpd="sng" algn="ctr">
            <a:noFill/>
            <a:prstDash val="solid"/>
            <a:miter lim="800000"/>
          </a:ln>
          <a:effectLst/>
        </p:spPr>
        <p:txBody>
          <a:bodyPr lIns="91440" tIns="45720" rIns="91440" bIns="45720" rtlCol="0" anchor="ctr"/>
          <a:lstStyle/>
          <a:p>
            <a:pPr defTabSz="914377">
              <a:defRPr/>
            </a:pPr>
            <a:r>
              <a:rPr lang="en-US" sz="1600" b="1" kern="0" dirty="0">
                <a:solidFill>
                  <a:prstClr val="white"/>
                </a:solidFill>
              </a:rPr>
              <a:t>CMYK : </a:t>
            </a:r>
            <a:r>
              <a:rPr lang="en-US" sz="1600" kern="0" dirty="0">
                <a:solidFill>
                  <a:prstClr val="white"/>
                </a:solidFill>
              </a:rPr>
              <a:t>100, 90, 41, 43</a:t>
            </a:r>
            <a:br>
              <a:rPr lang="en-US" sz="1600" b="1" kern="0" dirty="0">
                <a:solidFill>
                  <a:prstClr val="white"/>
                </a:solidFill>
              </a:rPr>
            </a:br>
            <a:r>
              <a:rPr lang="en-US" sz="1600" b="1" kern="0" dirty="0">
                <a:solidFill>
                  <a:prstClr val="white"/>
                </a:solidFill>
              </a:rPr>
              <a:t>RGB: </a:t>
            </a:r>
            <a:r>
              <a:rPr lang="en-US" sz="1600" kern="0" dirty="0">
                <a:solidFill>
                  <a:prstClr val="white"/>
                </a:solidFill>
              </a:rPr>
              <a:t>20, 35, 72</a:t>
            </a:r>
          </a:p>
        </p:txBody>
      </p:sp>
      <p:sp>
        <p:nvSpPr>
          <p:cNvPr id="9" name="Rectangle 8">
            <a:extLst>
              <a:ext uri="{FF2B5EF4-FFF2-40B4-BE49-F238E27FC236}">
                <a16:creationId xmlns:a16="http://schemas.microsoft.com/office/drawing/2014/main" id="{999FB243-5890-4642-A892-C7486A1F57B2}"/>
              </a:ext>
            </a:extLst>
          </p:cNvPr>
          <p:cNvSpPr/>
          <p:nvPr/>
        </p:nvSpPr>
        <p:spPr>
          <a:xfrm>
            <a:off x="4784051" y="3688063"/>
            <a:ext cx="2136568" cy="593112"/>
          </a:xfrm>
          <a:prstGeom prst="rect">
            <a:avLst/>
          </a:prstGeom>
          <a:solidFill>
            <a:srgbClr val="18A3AC"/>
          </a:solidFill>
          <a:ln w="12700" cap="flat" cmpd="sng" algn="ctr">
            <a:noFill/>
            <a:prstDash val="solid"/>
            <a:miter lim="800000"/>
          </a:ln>
          <a:effectLst/>
        </p:spPr>
        <p:txBody>
          <a:bodyPr lIns="91440" tIns="45720" rIns="91440" bIns="45720" rtlCol="0" anchor="ctr"/>
          <a:lstStyle/>
          <a:p>
            <a:pPr defTabSz="914377">
              <a:defRPr/>
            </a:pPr>
            <a:r>
              <a:rPr lang="en-US" sz="1600" b="1" kern="0" dirty="0">
                <a:solidFill>
                  <a:prstClr val="white"/>
                </a:solidFill>
              </a:rPr>
              <a:t>CMYK : </a:t>
            </a:r>
            <a:r>
              <a:rPr lang="en-US" sz="1600" kern="0" dirty="0">
                <a:solidFill>
                  <a:prstClr val="white"/>
                </a:solidFill>
              </a:rPr>
              <a:t>77, 15, 33, 0</a:t>
            </a:r>
          </a:p>
          <a:p>
            <a:pPr defTabSz="914377">
              <a:defRPr/>
            </a:pPr>
            <a:r>
              <a:rPr lang="en-US" sz="1600" b="1" kern="0" dirty="0">
                <a:solidFill>
                  <a:prstClr val="white"/>
                </a:solidFill>
              </a:rPr>
              <a:t>RGB: </a:t>
            </a:r>
            <a:r>
              <a:rPr lang="en-US" sz="1600" kern="0" dirty="0">
                <a:solidFill>
                  <a:prstClr val="white"/>
                </a:solidFill>
              </a:rPr>
              <a:t>25, 164, 173</a:t>
            </a:r>
          </a:p>
        </p:txBody>
      </p:sp>
      <p:sp>
        <p:nvSpPr>
          <p:cNvPr id="10" name="Rectangle 9">
            <a:extLst>
              <a:ext uri="{FF2B5EF4-FFF2-40B4-BE49-F238E27FC236}">
                <a16:creationId xmlns:a16="http://schemas.microsoft.com/office/drawing/2014/main" id="{B42DC063-D1F5-4C30-AAE8-AD2967B11447}"/>
              </a:ext>
            </a:extLst>
          </p:cNvPr>
          <p:cNvSpPr/>
          <p:nvPr/>
        </p:nvSpPr>
        <p:spPr>
          <a:xfrm>
            <a:off x="4784051" y="1318936"/>
            <a:ext cx="2136568" cy="593112"/>
          </a:xfrm>
          <a:prstGeom prst="rect">
            <a:avLst/>
          </a:prstGeom>
          <a:solidFill>
            <a:schemeClr val="accent2"/>
          </a:solidFill>
          <a:ln w="12700" cap="flat" cmpd="sng" algn="ctr">
            <a:noFill/>
            <a:prstDash val="solid"/>
            <a:miter lim="800000"/>
          </a:ln>
          <a:effectLst/>
        </p:spPr>
        <p:txBody>
          <a:bodyPr lIns="91440" tIns="45720" rIns="91440" bIns="45720" rtlCol="0" anchor="ctr"/>
          <a:lstStyle/>
          <a:p>
            <a:pPr defTabSz="914377">
              <a:defRPr/>
            </a:pPr>
            <a:r>
              <a:rPr lang="en-US" sz="1600" b="1" kern="0" dirty="0">
                <a:solidFill>
                  <a:prstClr val="white"/>
                </a:solidFill>
              </a:rPr>
              <a:t>CMYK : </a:t>
            </a:r>
            <a:r>
              <a:rPr lang="en-US" sz="1600" kern="0" dirty="0">
                <a:solidFill>
                  <a:prstClr val="white"/>
                </a:solidFill>
              </a:rPr>
              <a:t>51, 43, 43, 8</a:t>
            </a:r>
            <a:br>
              <a:rPr lang="en-US" sz="1600" kern="0" dirty="0">
                <a:solidFill>
                  <a:prstClr val="white"/>
                </a:solidFill>
              </a:rPr>
            </a:br>
            <a:r>
              <a:rPr lang="en-US" sz="1600" b="1" kern="0" dirty="0">
                <a:solidFill>
                  <a:prstClr val="white"/>
                </a:solidFill>
              </a:rPr>
              <a:t>RGB: </a:t>
            </a:r>
            <a:r>
              <a:rPr lang="en-US" sz="1600" kern="0" dirty="0">
                <a:solidFill>
                  <a:prstClr val="white"/>
                </a:solidFill>
              </a:rPr>
              <a:t>128, 128, 128</a:t>
            </a:r>
          </a:p>
        </p:txBody>
      </p:sp>
      <p:sp>
        <p:nvSpPr>
          <p:cNvPr id="11" name="Rectangle 10">
            <a:extLst>
              <a:ext uri="{FF2B5EF4-FFF2-40B4-BE49-F238E27FC236}">
                <a16:creationId xmlns:a16="http://schemas.microsoft.com/office/drawing/2014/main" id="{4DD9C469-1688-449B-BB2D-D3A713ED39EC}"/>
              </a:ext>
            </a:extLst>
          </p:cNvPr>
          <p:cNvSpPr/>
          <p:nvPr/>
        </p:nvSpPr>
        <p:spPr>
          <a:xfrm>
            <a:off x="9826832" y="4389071"/>
            <a:ext cx="2136568" cy="593112"/>
          </a:xfrm>
          <a:prstGeom prst="rect">
            <a:avLst/>
          </a:prstGeom>
          <a:solidFill>
            <a:srgbClr val="052049">
              <a:lumMod val="25000"/>
              <a:lumOff val="75000"/>
            </a:srgbClr>
          </a:solidFill>
          <a:ln w="12700" cap="flat" cmpd="sng" algn="ctr">
            <a:noFill/>
            <a:prstDash val="solid"/>
            <a:miter lim="800000"/>
          </a:ln>
          <a:effectLst/>
        </p:spPr>
        <p:txBody>
          <a:bodyPr lIns="91440" tIns="45720" rIns="91440" bIns="45720" rtlCol="0" anchor="ctr"/>
          <a:lstStyle/>
          <a:p>
            <a:pPr defTabSz="914377">
              <a:defRPr/>
            </a:pPr>
            <a:r>
              <a:rPr lang="en-US" sz="1600" b="1" kern="0" dirty="0">
                <a:solidFill>
                  <a:prstClr val="black"/>
                </a:solidFill>
              </a:rPr>
              <a:t>CMYK : </a:t>
            </a:r>
            <a:r>
              <a:rPr lang="en-US" sz="1600" kern="0" dirty="0">
                <a:solidFill>
                  <a:prstClr val="black"/>
                </a:solidFill>
              </a:rPr>
              <a:t>36, 17, 0, 0</a:t>
            </a:r>
          </a:p>
          <a:p>
            <a:pPr defTabSz="914377">
              <a:defRPr/>
            </a:pPr>
            <a:r>
              <a:rPr lang="en-US" sz="1600" b="1" kern="0" dirty="0">
                <a:solidFill>
                  <a:prstClr val="black"/>
                </a:solidFill>
              </a:rPr>
              <a:t>RGB: </a:t>
            </a:r>
            <a:r>
              <a:rPr lang="en-US" sz="1600" kern="0" dirty="0">
                <a:solidFill>
                  <a:prstClr val="black"/>
                </a:solidFill>
              </a:rPr>
              <a:t>154, 191, 248</a:t>
            </a:r>
          </a:p>
        </p:txBody>
      </p:sp>
      <p:sp>
        <p:nvSpPr>
          <p:cNvPr id="12" name="Rectangle 11">
            <a:extLst>
              <a:ext uri="{FF2B5EF4-FFF2-40B4-BE49-F238E27FC236}">
                <a16:creationId xmlns:a16="http://schemas.microsoft.com/office/drawing/2014/main" id="{86B62ACF-08A4-4D19-B150-0AABA3AD131A}"/>
              </a:ext>
            </a:extLst>
          </p:cNvPr>
          <p:cNvSpPr/>
          <p:nvPr/>
        </p:nvSpPr>
        <p:spPr>
          <a:xfrm>
            <a:off x="2274511" y="4389071"/>
            <a:ext cx="2136568" cy="593112"/>
          </a:xfrm>
          <a:prstGeom prst="rect">
            <a:avLst/>
          </a:prstGeom>
          <a:solidFill>
            <a:schemeClr val="accent3">
              <a:lumMod val="40000"/>
              <a:lumOff val="60000"/>
            </a:schemeClr>
          </a:solidFill>
          <a:ln w="12700" cap="flat" cmpd="sng" algn="ctr">
            <a:noFill/>
            <a:prstDash val="solid"/>
            <a:miter lim="800000"/>
          </a:ln>
          <a:effectLst/>
        </p:spPr>
        <p:txBody>
          <a:bodyPr lIns="91440" tIns="45720" rIns="91440" bIns="45720" rtlCol="0" anchor="ctr"/>
          <a:lstStyle/>
          <a:p>
            <a:pPr defTabSz="914377">
              <a:defRPr/>
            </a:pPr>
            <a:r>
              <a:rPr lang="en-US" sz="1600" b="1" kern="0" dirty="0">
                <a:solidFill>
                  <a:prstClr val="black"/>
                </a:solidFill>
              </a:rPr>
              <a:t>CMYK : </a:t>
            </a:r>
            <a:r>
              <a:rPr lang="en-US" sz="1600" kern="0" dirty="0">
                <a:solidFill>
                  <a:prstClr val="black"/>
                </a:solidFill>
              </a:rPr>
              <a:t>26, 11, 4, 0</a:t>
            </a:r>
          </a:p>
          <a:p>
            <a:pPr defTabSz="914377">
              <a:defRPr/>
            </a:pPr>
            <a:r>
              <a:rPr lang="en-US" sz="1600" b="1" kern="0" dirty="0">
                <a:solidFill>
                  <a:prstClr val="black"/>
                </a:solidFill>
              </a:rPr>
              <a:t>RGB: </a:t>
            </a:r>
            <a:r>
              <a:rPr lang="en-US" sz="1600" kern="0" dirty="0">
                <a:solidFill>
                  <a:prstClr val="black"/>
                </a:solidFill>
              </a:rPr>
              <a:t>184, 206, 228</a:t>
            </a:r>
          </a:p>
        </p:txBody>
      </p:sp>
      <p:sp>
        <p:nvSpPr>
          <p:cNvPr id="13" name="Rectangle 12">
            <a:extLst>
              <a:ext uri="{FF2B5EF4-FFF2-40B4-BE49-F238E27FC236}">
                <a16:creationId xmlns:a16="http://schemas.microsoft.com/office/drawing/2014/main" id="{A8B048A2-16C7-44F6-A62D-2782C6F8C4EE}"/>
              </a:ext>
            </a:extLst>
          </p:cNvPr>
          <p:cNvSpPr/>
          <p:nvPr/>
        </p:nvSpPr>
        <p:spPr>
          <a:xfrm>
            <a:off x="4784051" y="4389071"/>
            <a:ext cx="2136568" cy="593112"/>
          </a:xfrm>
          <a:prstGeom prst="rect">
            <a:avLst/>
          </a:prstGeom>
          <a:solidFill>
            <a:srgbClr val="18A3AC">
              <a:lumMod val="40000"/>
              <a:lumOff val="60000"/>
            </a:srgbClr>
          </a:solidFill>
          <a:ln w="12700" cap="flat" cmpd="sng" algn="ctr">
            <a:noFill/>
            <a:prstDash val="solid"/>
            <a:miter lim="800000"/>
          </a:ln>
          <a:effectLst/>
        </p:spPr>
        <p:txBody>
          <a:bodyPr lIns="91440" tIns="45720" rIns="91440" bIns="45720" rtlCol="0" anchor="ctr"/>
          <a:lstStyle/>
          <a:p>
            <a:pPr defTabSz="914377">
              <a:defRPr/>
            </a:pPr>
            <a:r>
              <a:rPr lang="en-US" sz="1600" b="1" kern="0" dirty="0">
                <a:solidFill>
                  <a:prstClr val="black"/>
                </a:solidFill>
              </a:rPr>
              <a:t>CMYK : </a:t>
            </a:r>
            <a:r>
              <a:rPr lang="en-US" sz="1600" kern="0" dirty="0">
                <a:solidFill>
                  <a:prstClr val="black"/>
                </a:solidFill>
              </a:rPr>
              <a:t>36, 0, 10, 0</a:t>
            </a:r>
          </a:p>
          <a:p>
            <a:pPr defTabSz="914377">
              <a:defRPr/>
            </a:pPr>
            <a:r>
              <a:rPr lang="en-US" sz="1600" b="1" kern="0" dirty="0">
                <a:solidFill>
                  <a:prstClr val="black"/>
                </a:solidFill>
              </a:rPr>
              <a:t>RGB: </a:t>
            </a:r>
            <a:r>
              <a:rPr lang="en-US" sz="1600" kern="0" dirty="0">
                <a:solidFill>
                  <a:prstClr val="black"/>
                </a:solidFill>
              </a:rPr>
              <a:t>145, 234, 240</a:t>
            </a:r>
          </a:p>
        </p:txBody>
      </p:sp>
      <p:sp>
        <p:nvSpPr>
          <p:cNvPr id="14" name="Rectangle 13">
            <a:extLst>
              <a:ext uri="{FF2B5EF4-FFF2-40B4-BE49-F238E27FC236}">
                <a16:creationId xmlns:a16="http://schemas.microsoft.com/office/drawing/2014/main" id="{45DCFF48-7B26-44FA-9E19-59FE00E0EDF3}"/>
              </a:ext>
            </a:extLst>
          </p:cNvPr>
          <p:cNvSpPr/>
          <p:nvPr/>
        </p:nvSpPr>
        <p:spPr>
          <a:xfrm>
            <a:off x="4784051" y="2006089"/>
            <a:ext cx="2136568" cy="593112"/>
          </a:xfrm>
          <a:prstGeom prst="rect">
            <a:avLst/>
          </a:prstGeom>
          <a:solidFill>
            <a:srgbClr val="BFBFBF"/>
          </a:solidFill>
          <a:ln w="12700" cap="flat" cmpd="sng" algn="ctr">
            <a:noFill/>
            <a:prstDash val="solid"/>
            <a:miter lim="800000"/>
          </a:ln>
          <a:effectLst/>
        </p:spPr>
        <p:txBody>
          <a:bodyPr lIns="91440" tIns="45720" rIns="91440" bIns="45720" rtlCol="0" anchor="ctr"/>
          <a:lstStyle/>
          <a:p>
            <a:pPr defTabSz="914377">
              <a:defRPr/>
            </a:pPr>
            <a:r>
              <a:rPr lang="en-US" sz="1600" b="1" kern="0" dirty="0">
                <a:solidFill>
                  <a:prstClr val="white"/>
                </a:solidFill>
              </a:rPr>
              <a:t>CMYK : </a:t>
            </a:r>
            <a:r>
              <a:rPr lang="en-US" sz="1600" kern="0" dirty="0">
                <a:solidFill>
                  <a:prstClr val="white"/>
                </a:solidFill>
              </a:rPr>
              <a:t>25,	20, 20, 0</a:t>
            </a:r>
          </a:p>
          <a:p>
            <a:pPr defTabSz="914377">
              <a:defRPr/>
            </a:pPr>
            <a:r>
              <a:rPr lang="en-US" sz="1600" b="1" kern="0" dirty="0">
                <a:solidFill>
                  <a:prstClr val="white"/>
                </a:solidFill>
              </a:rPr>
              <a:t>RGB: </a:t>
            </a:r>
            <a:r>
              <a:rPr lang="en-US" sz="1600" kern="0" dirty="0">
                <a:solidFill>
                  <a:prstClr val="white"/>
                </a:solidFill>
              </a:rPr>
              <a:t>191, 191, 191</a:t>
            </a:r>
          </a:p>
        </p:txBody>
      </p:sp>
      <p:sp>
        <p:nvSpPr>
          <p:cNvPr id="15" name="Rectangle 14">
            <a:extLst>
              <a:ext uri="{FF2B5EF4-FFF2-40B4-BE49-F238E27FC236}">
                <a16:creationId xmlns:a16="http://schemas.microsoft.com/office/drawing/2014/main" id="{84FD6AEF-3BC9-4B69-94AD-5748F17BD6BC}"/>
              </a:ext>
            </a:extLst>
          </p:cNvPr>
          <p:cNvSpPr/>
          <p:nvPr/>
        </p:nvSpPr>
        <p:spPr>
          <a:xfrm>
            <a:off x="9826832" y="5090079"/>
            <a:ext cx="2136568" cy="593112"/>
          </a:xfrm>
          <a:prstGeom prst="rect">
            <a:avLst/>
          </a:prstGeom>
          <a:solidFill>
            <a:srgbClr val="052049">
              <a:lumMod val="10000"/>
              <a:lumOff val="90000"/>
            </a:srgbClr>
          </a:solidFill>
          <a:ln w="12700" cap="flat" cmpd="sng" algn="ctr">
            <a:noFill/>
            <a:prstDash val="solid"/>
            <a:miter lim="800000"/>
          </a:ln>
          <a:effectLst/>
        </p:spPr>
        <p:txBody>
          <a:bodyPr lIns="91440" tIns="45720" rIns="91440" bIns="45720" rtlCol="0" anchor="ctr"/>
          <a:lstStyle/>
          <a:p>
            <a:pPr defTabSz="914377">
              <a:defRPr/>
            </a:pPr>
            <a:r>
              <a:rPr lang="en-US" sz="1600" b="1" kern="0" dirty="0">
                <a:solidFill>
                  <a:prstClr val="black"/>
                </a:solidFill>
              </a:rPr>
              <a:t>CMYK : </a:t>
            </a:r>
            <a:r>
              <a:rPr lang="en-US" sz="1600" kern="0" dirty="0">
                <a:solidFill>
                  <a:prstClr val="black"/>
                </a:solidFill>
              </a:rPr>
              <a:t>13, 5, 0, 0</a:t>
            </a:r>
          </a:p>
          <a:p>
            <a:pPr defTabSz="914377">
              <a:defRPr/>
            </a:pPr>
            <a:r>
              <a:rPr lang="en-US" sz="1600" b="1" kern="0" dirty="0">
                <a:solidFill>
                  <a:prstClr val="black"/>
                </a:solidFill>
              </a:rPr>
              <a:t>RGB: </a:t>
            </a:r>
            <a:r>
              <a:rPr lang="en-US" sz="1600" kern="0" dirty="0">
                <a:solidFill>
                  <a:prstClr val="black"/>
                </a:solidFill>
              </a:rPr>
              <a:t>215, 230, 252</a:t>
            </a:r>
          </a:p>
        </p:txBody>
      </p:sp>
      <p:sp>
        <p:nvSpPr>
          <p:cNvPr id="16" name="Rectangle 15">
            <a:extLst>
              <a:ext uri="{FF2B5EF4-FFF2-40B4-BE49-F238E27FC236}">
                <a16:creationId xmlns:a16="http://schemas.microsoft.com/office/drawing/2014/main" id="{EA204FA4-B6FE-46CC-8B10-5C70EA312BF4}"/>
              </a:ext>
            </a:extLst>
          </p:cNvPr>
          <p:cNvSpPr/>
          <p:nvPr/>
        </p:nvSpPr>
        <p:spPr>
          <a:xfrm>
            <a:off x="2274511" y="5090079"/>
            <a:ext cx="2136568" cy="593112"/>
          </a:xfrm>
          <a:prstGeom prst="rect">
            <a:avLst/>
          </a:prstGeom>
          <a:solidFill>
            <a:schemeClr val="accent3">
              <a:lumMod val="20000"/>
              <a:lumOff val="80000"/>
            </a:schemeClr>
          </a:solidFill>
          <a:ln w="12700" cap="flat" cmpd="sng" algn="ctr">
            <a:noFill/>
            <a:prstDash val="solid"/>
            <a:miter lim="800000"/>
          </a:ln>
          <a:effectLst/>
        </p:spPr>
        <p:txBody>
          <a:bodyPr lIns="91440" tIns="45720" rIns="91440" bIns="45720" rtlCol="0" anchor="ctr"/>
          <a:lstStyle/>
          <a:p>
            <a:pPr defTabSz="914377">
              <a:defRPr/>
            </a:pPr>
            <a:r>
              <a:rPr lang="en-US" sz="1600" b="1" kern="0" dirty="0">
                <a:solidFill>
                  <a:prstClr val="black"/>
                </a:solidFill>
              </a:rPr>
              <a:t>CMYK : </a:t>
            </a:r>
            <a:r>
              <a:rPr lang="en-US" sz="1600" kern="0" dirty="0">
                <a:solidFill>
                  <a:prstClr val="black"/>
                </a:solidFill>
              </a:rPr>
              <a:t>13, 5, 1, 0</a:t>
            </a:r>
          </a:p>
          <a:p>
            <a:pPr defTabSz="914377">
              <a:defRPr/>
            </a:pPr>
            <a:r>
              <a:rPr lang="en-US" sz="1600" b="1" kern="0" dirty="0">
                <a:solidFill>
                  <a:prstClr val="black"/>
                </a:solidFill>
              </a:rPr>
              <a:t>RGB: </a:t>
            </a:r>
            <a:r>
              <a:rPr lang="en-US" sz="1600" kern="0" dirty="0">
                <a:solidFill>
                  <a:prstClr val="black"/>
                </a:solidFill>
              </a:rPr>
              <a:t>219, 230, 242</a:t>
            </a:r>
          </a:p>
        </p:txBody>
      </p:sp>
      <p:sp>
        <p:nvSpPr>
          <p:cNvPr id="17" name="Rectangle 16">
            <a:extLst>
              <a:ext uri="{FF2B5EF4-FFF2-40B4-BE49-F238E27FC236}">
                <a16:creationId xmlns:a16="http://schemas.microsoft.com/office/drawing/2014/main" id="{1B6B26E6-9CF4-42A9-9E28-714E99452A1D}"/>
              </a:ext>
            </a:extLst>
          </p:cNvPr>
          <p:cNvSpPr/>
          <p:nvPr/>
        </p:nvSpPr>
        <p:spPr>
          <a:xfrm>
            <a:off x="4784051" y="5090079"/>
            <a:ext cx="2136568" cy="593112"/>
          </a:xfrm>
          <a:prstGeom prst="rect">
            <a:avLst/>
          </a:prstGeom>
          <a:solidFill>
            <a:srgbClr val="18A3AC">
              <a:lumMod val="20000"/>
              <a:lumOff val="80000"/>
            </a:srgbClr>
          </a:solidFill>
          <a:ln w="12700" cap="flat" cmpd="sng" algn="ctr">
            <a:noFill/>
            <a:prstDash val="solid"/>
            <a:miter lim="800000"/>
          </a:ln>
          <a:effectLst/>
        </p:spPr>
        <p:txBody>
          <a:bodyPr lIns="91440" tIns="45720" rIns="91440" bIns="45720" rtlCol="0" anchor="ctr"/>
          <a:lstStyle/>
          <a:p>
            <a:pPr defTabSz="914377">
              <a:defRPr/>
            </a:pPr>
            <a:r>
              <a:rPr lang="en-US" sz="1600" b="1" kern="0" dirty="0">
                <a:solidFill>
                  <a:prstClr val="black"/>
                </a:solidFill>
              </a:rPr>
              <a:t>CMYK : </a:t>
            </a:r>
            <a:r>
              <a:rPr lang="en-US" sz="1600" kern="0" dirty="0">
                <a:solidFill>
                  <a:prstClr val="black"/>
                </a:solidFill>
              </a:rPr>
              <a:t>19, 0, 5, 0</a:t>
            </a:r>
          </a:p>
          <a:p>
            <a:pPr defTabSz="914377">
              <a:defRPr/>
            </a:pPr>
            <a:r>
              <a:rPr lang="en-US" sz="1600" b="1" kern="0" dirty="0">
                <a:solidFill>
                  <a:prstClr val="black"/>
                </a:solidFill>
              </a:rPr>
              <a:t>RGB: </a:t>
            </a:r>
            <a:r>
              <a:rPr lang="en-US" sz="1600" kern="0" dirty="0">
                <a:solidFill>
                  <a:prstClr val="black"/>
                </a:solidFill>
              </a:rPr>
              <a:t>200, 244, 247</a:t>
            </a:r>
          </a:p>
        </p:txBody>
      </p:sp>
      <p:sp>
        <p:nvSpPr>
          <p:cNvPr id="18" name="Rectangle 17">
            <a:extLst>
              <a:ext uri="{FF2B5EF4-FFF2-40B4-BE49-F238E27FC236}">
                <a16:creationId xmlns:a16="http://schemas.microsoft.com/office/drawing/2014/main" id="{68AA6DB8-1711-4140-A1F4-2FDA5D684765}"/>
              </a:ext>
            </a:extLst>
          </p:cNvPr>
          <p:cNvSpPr/>
          <p:nvPr/>
        </p:nvSpPr>
        <p:spPr>
          <a:xfrm>
            <a:off x="4784051" y="2707097"/>
            <a:ext cx="2136568" cy="593112"/>
          </a:xfrm>
          <a:prstGeom prst="rect">
            <a:avLst/>
          </a:prstGeom>
          <a:solidFill>
            <a:sysClr val="window" lastClr="FFFFFF">
              <a:lumMod val="85000"/>
            </a:sysClr>
          </a:solidFill>
          <a:ln w="12700" cap="flat" cmpd="sng" algn="ctr">
            <a:noFill/>
            <a:prstDash val="solid"/>
            <a:miter lim="800000"/>
          </a:ln>
          <a:effectLst/>
        </p:spPr>
        <p:txBody>
          <a:bodyPr lIns="91440" tIns="45720" rIns="91440" bIns="45720" rtlCol="0" anchor="ctr"/>
          <a:lstStyle/>
          <a:p>
            <a:pPr defTabSz="914377">
              <a:defRPr/>
            </a:pPr>
            <a:r>
              <a:rPr lang="en-US" sz="1600" b="1" kern="0" dirty="0">
                <a:solidFill>
                  <a:prstClr val="black"/>
                </a:solidFill>
              </a:rPr>
              <a:t>CMYK : </a:t>
            </a:r>
            <a:r>
              <a:rPr lang="en-US" sz="1600" kern="0" dirty="0">
                <a:solidFill>
                  <a:prstClr val="black"/>
                </a:solidFill>
              </a:rPr>
              <a:t>14, 11, 11, 0</a:t>
            </a:r>
          </a:p>
          <a:p>
            <a:pPr defTabSz="914377">
              <a:defRPr/>
            </a:pPr>
            <a:r>
              <a:rPr lang="en-US" sz="1600" b="1" kern="0" dirty="0">
                <a:solidFill>
                  <a:prstClr val="black"/>
                </a:solidFill>
              </a:rPr>
              <a:t>RGB: </a:t>
            </a:r>
            <a:r>
              <a:rPr lang="en-US" sz="1600" kern="0" dirty="0">
                <a:solidFill>
                  <a:prstClr val="black"/>
                </a:solidFill>
              </a:rPr>
              <a:t>217, 217, 217</a:t>
            </a:r>
          </a:p>
        </p:txBody>
      </p:sp>
      <p:sp>
        <p:nvSpPr>
          <p:cNvPr id="19" name="Rectangle 18">
            <a:extLst>
              <a:ext uri="{FF2B5EF4-FFF2-40B4-BE49-F238E27FC236}">
                <a16:creationId xmlns:a16="http://schemas.microsoft.com/office/drawing/2014/main" id="{6A86F7E7-4D4C-43C6-A693-BE52619C8C20}"/>
              </a:ext>
            </a:extLst>
          </p:cNvPr>
          <p:cNvSpPr/>
          <p:nvPr/>
        </p:nvSpPr>
        <p:spPr>
          <a:xfrm>
            <a:off x="7293593" y="3688063"/>
            <a:ext cx="2160271" cy="593112"/>
          </a:xfrm>
          <a:prstGeom prst="rect">
            <a:avLst/>
          </a:prstGeom>
          <a:solidFill>
            <a:srgbClr val="779BCA"/>
          </a:solidFill>
          <a:ln w="12700" cap="flat" cmpd="sng" algn="ctr">
            <a:noFill/>
            <a:prstDash val="solid"/>
            <a:miter lim="800000"/>
          </a:ln>
          <a:effectLst/>
        </p:spPr>
        <p:txBody>
          <a:bodyPr lIns="91440" tIns="45720" rIns="91440" bIns="45720" rtlCol="0" anchor="ctr"/>
          <a:lstStyle/>
          <a:p>
            <a:pPr defTabSz="914377">
              <a:defRPr/>
            </a:pPr>
            <a:r>
              <a:rPr lang="en-US" sz="1600" b="1" kern="0" dirty="0">
                <a:solidFill>
                  <a:prstClr val="white"/>
                </a:solidFill>
              </a:rPr>
              <a:t>CMYK : </a:t>
            </a:r>
            <a:r>
              <a:rPr lang="en-US" sz="1600" kern="0" dirty="0">
                <a:solidFill>
                  <a:prstClr val="white"/>
                </a:solidFill>
              </a:rPr>
              <a:t>55, 31, 3, 0</a:t>
            </a:r>
            <a:br>
              <a:rPr lang="en-US" sz="1600" kern="0" dirty="0">
                <a:solidFill>
                  <a:prstClr val="white"/>
                </a:solidFill>
              </a:rPr>
            </a:br>
            <a:r>
              <a:rPr lang="en-US" sz="1600" b="1" kern="0" dirty="0">
                <a:solidFill>
                  <a:prstClr val="white"/>
                </a:solidFill>
              </a:rPr>
              <a:t>RGB: </a:t>
            </a:r>
            <a:r>
              <a:rPr lang="en-US" sz="1600" kern="0" dirty="0">
                <a:solidFill>
                  <a:prstClr val="white"/>
                </a:solidFill>
              </a:rPr>
              <a:t>199, 155, 202</a:t>
            </a:r>
          </a:p>
        </p:txBody>
      </p:sp>
      <p:sp>
        <p:nvSpPr>
          <p:cNvPr id="20" name="Rectangle 19">
            <a:extLst>
              <a:ext uri="{FF2B5EF4-FFF2-40B4-BE49-F238E27FC236}">
                <a16:creationId xmlns:a16="http://schemas.microsoft.com/office/drawing/2014/main" id="{4F10F334-6E7F-4900-BCD0-2E1DA2FB5D1E}"/>
              </a:ext>
            </a:extLst>
          </p:cNvPr>
          <p:cNvSpPr/>
          <p:nvPr/>
        </p:nvSpPr>
        <p:spPr>
          <a:xfrm>
            <a:off x="7293593" y="4373863"/>
            <a:ext cx="2160271" cy="593112"/>
          </a:xfrm>
          <a:prstGeom prst="rect">
            <a:avLst/>
          </a:prstGeom>
          <a:solidFill>
            <a:srgbClr val="A0B6D9"/>
          </a:solidFill>
          <a:ln w="12700" cap="flat" cmpd="sng" algn="ctr">
            <a:solidFill>
              <a:srgbClr val="A0B6D9"/>
            </a:solidFill>
            <a:prstDash val="solid"/>
            <a:miter lim="800000"/>
          </a:ln>
          <a:effectLst/>
        </p:spPr>
        <p:txBody>
          <a:bodyPr lIns="91440" tIns="45720" rIns="91440" bIns="45720" rtlCol="0" anchor="ctr"/>
          <a:lstStyle/>
          <a:p>
            <a:pPr defTabSz="914377">
              <a:defRPr/>
            </a:pPr>
            <a:r>
              <a:rPr lang="en-US" sz="1600" b="1" kern="0" dirty="0">
                <a:solidFill>
                  <a:prstClr val="black"/>
                </a:solidFill>
              </a:rPr>
              <a:t>CMYK : </a:t>
            </a:r>
            <a:r>
              <a:rPr lang="en-US" sz="1600" kern="0" dirty="0">
                <a:solidFill>
                  <a:prstClr val="black"/>
                </a:solidFill>
              </a:rPr>
              <a:t>36, 21, 3, 0</a:t>
            </a:r>
          </a:p>
          <a:p>
            <a:pPr defTabSz="914377">
              <a:defRPr/>
            </a:pPr>
            <a:r>
              <a:rPr lang="en-US" sz="1600" b="1" kern="0" dirty="0">
                <a:solidFill>
                  <a:prstClr val="black"/>
                </a:solidFill>
              </a:rPr>
              <a:t>RGB: </a:t>
            </a:r>
            <a:r>
              <a:rPr lang="en-US" sz="1600" kern="0" dirty="0">
                <a:solidFill>
                  <a:prstClr val="black"/>
                </a:solidFill>
              </a:rPr>
              <a:t>160, 182, 217</a:t>
            </a:r>
          </a:p>
        </p:txBody>
      </p:sp>
      <p:sp>
        <p:nvSpPr>
          <p:cNvPr id="21" name="Rectangle 20">
            <a:extLst>
              <a:ext uri="{FF2B5EF4-FFF2-40B4-BE49-F238E27FC236}">
                <a16:creationId xmlns:a16="http://schemas.microsoft.com/office/drawing/2014/main" id="{9F37BB4B-EA83-4602-B031-1EE80792E11B}"/>
              </a:ext>
            </a:extLst>
          </p:cNvPr>
          <p:cNvSpPr/>
          <p:nvPr/>
        </p:nvSpPr>
        <p:spPr>
          <a:xfrm>
            <a:off x="7293590" y="5090079"/>
            <a:ext cx="2160271" cy="593112"/>
          </a:xfrm>
          <a:prstGeom prst="rect">
            <a:avLst/>
          </a:prstGeom>
          <a:solidFill>
            <a:srgbClr val="C5D4EC"/>
          </a:solidFill>
          <a:ln w="12700" cap="flat" cmpd="sng" algn="ctr">
            <a:noFill/>
            <a:prstDash val="solid"/>
            <a:miter lim="800000"/>
          </a:ln>
          <a:effectLst/>
        </p:spPr>
        <p:txBody>
          <a:bodyPr lIns="91440" tIns="45720" rIns="91440" bIns="45720" rtlCol="0" anchor="ctr"/>
          <a:lstStyle/>
          <a:p>
            <a:pPr defTabSz="914377">
              <a:defRPr/>
            </a:pPr>
            <a:r>
              <a:rPr lang="en-US" sz="1600" b="1" kern="0" dirty="0">
                <a:solidFill>
                  <a:prstClr val="black"/>
                </a:solidFill>
              </a:rPr>
              <a:t>CMYK : </a:t>
            </a:r>
            <a:r>
              <a:rPr lang="en-US" sz="1600" kern="0" dirty="0">
                <a:solidFill>
                  <a:prstClr val="black"/>
                </a:solidFill>
              </a:rPr>
              <a:t>20, 11, 0.4, 0</a:t>
            </a:r>
          </a:p>
          <a:p>
            <a:pPr defTabSz="914377">
              <a:defRPr/>
            </a:pPr>
            <a:r>
              <a:rPr lang="en-US" sz="1600" b="1" kern="0" dirty="0">
                <a:solidFill>
                  <a:prstClr val="black"/>
                </a:solidFill>
              </a:rPr>
              <a:t>RGB: </a:t>
            </a:r>
            <a:r>
              <a:rPr lang="en-US" sz="1600" kern="0" dirty="0">
                <a:solidFill>
                  <a:prstClr val="black"/>
                </a:solidFill>
              </a:rPr>
              <a:t>197, 212, 236</a:t>
            </a:r>
          </a:p>
        </p:txBody>
      </p:sp>
      <p:sp>
        <p:nvSpPr>
          <p:cNvPr id="23" name="Rectangle 22">
            <a:extLst>
              <a:ext uri="{FF2B5EF4-FFF2-40B4-BE49-F238E27FC236}">
                <a16:creationId xmlns:a16="http://schemas.microsoft.com/office/drawing/2014/main" id="{EAD2806B-9005-4D6C-9F8D-64CAB5AA3399}"/>
              </a:ext>
            </a:extLst>
          </p:cNvPr>
          <p:cNvSpPr/>
          <p:nvPr/>
        </p:nvSpPr>
        <p:spPr>
          <a:xfrm>
            <a:off x="2274511" y="1300767"/>
            <a:ext cx="2136568" cy="593112"/>
          </a:xfrm>
          <a:prstGeom prst="rect">
            <a:avLst/>
          </a:prstGeom>
          <a:solidFill>
            <a:srgbClr val="1957A3"/>
          </a:solidFill>
          <a:ln w="12700" cap="flat" cmpd="sng" algn="ctr">
            <a:solidFill>
              <a:srgbClr val="16509D"/>
            </a:solidFill>
            <a:prstDash val="solid"/>
            <a:miter lim="800000"/>
          </a:ln>
          <a:effectLst/>
        </p:spPr>
        <p:txBody>
          <a:bodyPr lIns="91440" tIns="45720" rIns="91440" bIns="45720" rtlCol="0" anchor="ctr"/>
          <a:lstStyle/>
          <a:p>
            <a:pPr defTabSz="914377">
              <a:defRPr/>
            </a:pPr>
            <a:r>
              <a:rPr lang="en-US" sz="1600" b="1" kern="0" dirty="0">
                <a:solidFill>
                  <a:prstClr val="white"/>
                </a:solidFill>
              </a:rPr>
              <a:t>CMYK : </a:t>
            </a:r>
            <a:r>
              <a:rPr lang="en-US" sz="1600" kern="0" dirty="0">
                <a:solidFill>
                  <a:prstClr val="white"/>
                </a:solidFill>
              </a:rPr>
              <a:t>94, 72, 2, 0</a:t>
            </a:r>
            <a:br>
              <a:rPr lang="en-US" sz="1600" kern="0" dirty="0">
                <a:solidFill>
                  <a:prstClr val="white"/>
                </a:solidFill>
              </a:rPr>
            </a:br>
            <a:r>
              <a:rPr lang="en-US" sz="1600" b="1" kern="0" dirty="0">
                <a:solidFill>
                  <a:prstClr val="white"/>
                </a:solidFill>
              </a:rPr>
              <a:t>RGB: </a:t>
            </a:r>
            <a:r>
              <a:rPr lang="en-US" sz="1600" kern="0" dirty="0">
                <a:solidFill>
                  <a:prstClr val="white"/>
                </a:solidFill>
              </a:rPr>
              <a:t>27, 89, 164</a:t>
            </a:r>
          </a:p>
        </p:txBody>
      </p:sp>
      <p:sp>
        <p:nvSpPr>
          <p:cNvPr id="24" name="Rectangle 23">
            <a:extLst>
              <a:ext uri="{FF2B5EF4-FFF2-40B4-BE49-F238E27FC236}">
                <a16:creationId xmlns:a16="http://schemas.microsoft.com/office/drawing/2014/main" id="{96A6E859-301A-4D57-8858-6F4BB2178673}"/>
              </a:ext>
            </a:extLst>
          </p:cNvPr>
          <p:cNvSpPr/>
          <p:nvPr/>
        </p:nvSpPr>
        <p:spPr>
          <a:xfrm>
            <a:off x="2274511" y="2707097"/>
            <a:ext cx="2136568" cy="593112"/>
          </a:xfrm>
          <a:prstGeom prst="rect">
            <a:avLst/>
          </a:prstGeom>
          <a:solidFill>
            <a:srgbClr val="A5C6E8"/>
          </a:solidFill>
          <a:ln w="12700" cap="flat" cmpd="sng" algn="ctr">
            <a:solidFill>
              <a:srgbClr val="A5C6E8"/>
            </a:solidFill>
            <a:prstDash val="solid"/>
            <a:miter lim="800000"/>
          </a:ln>
          <a:effectLst/>
        </p:spPr>
        <p:txBody>
          <a:bodyPr lIns="91440" tIns="45720" rIns="91440" bIns="45720" rtlCol="0" anchor="ctr"/>
          <a:lstStyle/>
          <a:p>
            <a:pPr defTabSz="914377">
              <a:defRPr/>
            </a:pPr>
            <a:r>
              <a:rPr lang="en-US" sz="1600" b="1" kern="0" dirty="0">
                <a:solidFill>
                  <a:prstClr val="black"/>
                </a:solidFill>
              </a:rPr>
              <a:t>CMYK : </a:t>
            </a:r>
            <a:r>
              <a:rPr lang="en-US" sz="1600" kern="0" dirty="0">
                <a:solidFill>
                  <a:prstClr val="black"/>
                </a:solidFill>
              </a:rPr>
              <a:t>33, 13, 0. 0</a:t>
            </a:r>
            <a:br>
              <a:rPr lang="en-US" sz="1600" kern="0" dirty="0">
                <a:solidFill>
                  <a:prstClr val="black"/>
                </a:solidFill>
              </a:rPr>
            </a:br>
            <a:r>
              <a:rPr lang="en-US" sz="1600" b="1" kern="0" dirty="0">
                <a:solidFill>
                  <a:prstClr val="black"/>
                </a:solidFill>
              </a:rPr>
              <a:t>RGB: </a:t>
            </a:r>
            <a:r>
              <a:rPr lang="en-US" sz="1600" kern="0" dirty="0">
                <a:solidFill>
                  <a:prstClr val="black"/>
                </a:solidFill>
              </a:rPr>
              <a:t>165, 198, 232</a:t>
            </a:r>
          </a:p>
        </p:txBody>
      </p:sp>
      <p:sp>
        <p:nvSpPr>
          <p:cNvPr id="25" name="Rectangle 24">
            <a:extLst>
              <a:ext uri="{FF2B5EF4-FFF2-40B4-BE49-F238E27FC236}">
                <a16:creationId xmlns:a16="http://schemas.microsoft.com/office/drawing/2014/main" id="{B7901222-FC3B-4A4F-BB8B-05E51FA1BDB8}"/>
              </a:ext>
            </a:extLst>
          </p:cNvPr>
          <p:cNvSpPr/>
          <p:nvPr/>
        </p:nvSpPr>
        <p:spPr>
          <a:xfrm>
            <a:off x="2274511" y="2014788"/>
            <a:ext cx="2136568" cy="593112"/>
          </a:xfrm>
          <a:prstGeom prst="rect">
            <a:avLst/>
          </a:prstGeom>
          <a:solidFill>
            <a:srgbClr val="538ECB"/>
          </a:solidFill>
          <a:ln w="12700" cap="flat" cmpd="sng" algn="ctr">
            <a:solidFill>
              <a:srgbClr val="538ECB"/>
            </a:solidFill>
            <a:prstDash val="solid"/>
            <a:miter lim="800000"/>
          </a:ln>
          <a:effectLst/>
        </p:spPr>
        <p:txBody>
          <a:bodyPr lIns="91440" tIns="45720" rIns="91440" bIns="45720" rtlCol="0" anchor="ctr"/>
          <a:lstStyle/>
          <a:p>
            <a:pPr defTabSz="914377">
              <a:defRPr/>
            </a:pPr>
            <a:r>
              <a:rPr lang="en-US" sz="1600" b="1" kern="0" dirty="0">
                <a:solidFill>
                  <a:prstClr val="white"/>
                </a:solidFill>
              </a:rPr>
              <a:t>CMYK : </a:t>
            </a:r>
            <a:r>
              <a:rPr lang="en-US" sz="1600" kern="0" dirty="0">
                <a:solidFill>
                  <a:prstClr val="white"/>
                </a:solidFill>
              </a:rPr>
              <a:t>68, 36, 0, 0</a:t>
            </a:r>
          </a:p>
          <a:p>
            <a:pPr defTabSz="914377">
              <a:defRPr/>
            </a:pPr>
            <a:r>
              <a:rPr lang="en-US" sz="1600" b="1" kern="0" dirty="0">
                <a:solidFill>
                  <a:prstClr val="white"/>
                </a:solidFill>
              </a:rPr>
              <a:t>RGB: </a:t>
            </a:r>
            <a:r>
              <a:rPr lang="en-US" sz="1600" kern="0" dirty="0">
                <a:solidFill>
                  <a:prstClr val="white"/>
                </a:solidFill>
              </a:rPr>
              <a:t>83, 142, 203</a:t>
            </a:r>
          </a:p>
        </p:txBody>
      </p:sp>
      <p:sp>
        <p:nvSpPr>
          <p:cNvPr id="26" name="Rectangle 25">
            <a:extLst>
              <a:ext uri="{FF2B5EF4-FFF2-40B4-BE49-F238E27FC236}">
                <a16:creationId xmlns:a16="http://schemas.microsoft.com/office/drawing/2014/main" id="{0AEE760A-E7E5-4D0D-954C-0E7C6382E3FA}"/>
              </a:ext>
            </a:extLst>
          </p:cNvPr>
          <p:cNvSpPr/>
          <p:nvPr/>
        </p:nvSpPr>
        <p:spPr>
          <a:xfrm>
            <a:off x="2274511" y="3688063"/>
            <a:ext cx="2136568" cy="593112"/>
          </a:xfrm>
          <a:prstGeom prst="rect">
            <a:avLst/>
          </a:prstGeom>
          <a:solidFill>
            <a:schemeClr val="accent3"/>
          </a:solidFill>
          <a:ln w="12700" cap="flat" cmpd="sng" algn="ctr">
            <a:noFill/>
            <a:prstDash val="solid"/>
            <a:miter lim="800000"/>
          </a:ln>
          <a:effectLst/>
        </p:spPr>
        <p:txBody>
          <a:bodyPr lIns="91440" tIns="45720" rIns="91440" bIns="45720" rtlCol="0" anchor="ctr"/>
          <a:lstStyle/>
          <a:p>
            <a:pPr defTabSz="914377">
              <a:defRPr/>
            </a:pPr>
            <a:r>
              <a:rPr lang="en-US" sz="1600" b="1" kern="0" dirty="0">
                <a:solidFill>
                  <a:prstClr val="white"/>
                </a:solidFill>
              </a:rPr>
              <a:t>CMYK : </a:t>
            </a:r>
            <a:r>
              <a:rPr lang="en-US" sz="1600" kern="0" dirty="0">
                <a:solidFill>
                  <a:prstClr val="white"/>
                </a:solidFill>
              </a:rPr>
              <a:t>72, 41, 5, 0</a:t>
            </a:r>
          </a:p>
          <a:p>
            <a:pPr defTabSz="914377">
              <a:defRPr/>
            </a:pPr>
            <a:r>
              <a:rPr lang="en-US" sz="1600" b="1" kern="0" dirty="0">
                <a:solidFill>
                  <a:prstClr val="white"/>
                </a:solidFill>
              </a:rPr>
              <a:t>RGB: </a:t>
            </a:r>
            <a:r>
              <a:rPr lang="en-US" sz="1600" kern="0" dirty="0">
                <a:solidFill>
                  <a:prstClr val="white"/>
                </a:solidFill>
              </a:rPr>
              <a:t>78, 133, 188</a:t>
            </a:r>
          </a:p>
        </p:txBody>
      </p:sp>
      <p:sp>
        <p:nvSpPr>
          <p:cNvPr id="27" name="Slide Number Placeholder 5">
            <a:extLst>
              <a:ext uri="{FF2B5EF4-FFF2-40B4-BE49-F238E27FC236}">
                <a16:creationId xmlns:a16="http://schemas.microsoft.com/office/drawing/2014/main" id="{0DDA1AEC-9C4B-4577-B755-750800CDE8BA}"/>
              </a:ext>
            </a:extLst>
          </p:cNvPr>
          <p:cNvSpPr txBox="1">
            <a:spLocks/>
          </p:cNvSpPr>
          <p:nvPr/>
        </p:nvSpPr>
        <p:spPr>
          <a:xfrm>
            <a:off x="16060" y="6677928"/>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sz="1067" b="1" smtClean="0">
                <a:solidFill>
                  <a:prstClr val="black"/>
                </a:solidFill>
              </a:rPr>
              <a:pPr/>
              <a:t>‹#›</a:t>
            </a:fld>
            <a:endParaRPr lang="en-US" sz="1067" b="1" dirty="0">
              <a:solidFill>
                <a:prstClr val="black"/>
              </a:solidFill>
            </a:endParaRPr>
          </a:p>
        </p:txBody>
      </p:sp>
    </p:spTree>
    <p:extLst>
      <p:ext uri="{BB962C8B-B14F-4D97-AF65-F5344CB8AC3E}">
        <p14:creationId xmlns:p14="http://schemas.microsoft.com/office/powerpoint/2010/main" val="9797752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neda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833C5-71AC-48E2-821A-35B48D24FCB2}"/>
              </a:ext>
            </a:extLst>
          </p:cNvPr>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US" dirty="0"/>
              <a:t>Agenda</a:t>
            </a:r>
          </a:p>
        </p:txBody>
      </p:sp>
      <p:sp>
        <p:nvSpPr>
          <p:cNvPr id="6" name="Slide Number Placeholder 5">
            <a:extLst>
              <a:ext uri="{FF2B5EF4-FFF2-40B4-BE49-F238E27FC236}">
                <a16:creationId xmlns:a16="http://schemas.microsoft.com/office/drawing/2014/main" id="{2288C948-D230-4AAD-9040-40D237A30F6C}"/>
              </a:ext>
            </a:extLst>
          </p:cNvPr>
          <p:cNvSpPr txBox="1">
            <a:spLocks/>
          </p:cNvSpPr>
          <p:nvPr userDrawn="1"/>
        </p:nvSpPr>
        <p:spPr>
          <a:xfrm>
            <a:off x="84300" y="6527800"/>
            <a:ext cx="228600" cy="177800"/>
          </a:xfrm>
          <a:prstGeom prst="rect">
            <a:avLst/>
          </a:prstGeom>
          <a:solidFill>
            <a:srgbClr val="BFBFBF"/>
          </a:solid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prstClr val="black"/>
                </a:solidFill>
                <a:latin typeface="Arial" panose="020B0604020202020204" pitchFamily="34" charset="0"/>
                <a:cs typeface="Arial" panose="020B0604020202020204" pitchFamily="34" charset="0"/>
              </a:rPr>
              <a:pPr/>
              <a:t>‹#›</a:t>
            </a:fld>
            <a:endParaRPr lang="en-US" b="1" dirty="0">
              <a:solidFill>
                <a:prstClr val="black"/>
              </a:solidFill>
              <a:latin typeface="Arial" panose="020B0604020202020204" pitchFamily="34" charset="0"/>
              <a:cs typeface="Arial" panose="020B0604020202020204" pitchFamily="34" charset="0"/>
            </a:endParaRPr>
          </a:p>
        </p:txBody>
      </p:sp>
      <p:sp>
        <p:nvSpPr>
          <p:cNvPr id="5" name="Pentagon 4"/>
          <p:cNvSpPr/>
          <p:nvPr/>
        </p:nvSpPr>
        <p:spPr>
          <a:xfrm>
            <a:off x="1801667" y="1262121"/>
            <a:ext cx="6687030" cy="688985"/>
          </a:xfrm>
          <a:prstGeom prst="homePlate">
            <a:avLst>
              <a:gd name="adj" fmla="val 30833"/>
            </a:avLst>
          </a:prstGeom>
          <a:solidFill>
            <a:schemeClr val="accent1">
              <a:lumMod val="20000"/>
              <a:lumOff val="80000"/>
            </a:schemeClr>
          </a:solidFill>
          <a:ln>
            <a:noFill/>
          </a:ln>
          <a:effectLst>
            <a:outerShdw blurRad="50800" dist="38100" dir="5400000" algn="t" rotWithShape="0">
              <a:schemeClr val="accent2">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7" name="Pentagon 6"/>
          <p:cNvSpPr/>
          <p:nvPr/>
        </p:nvSpPr>
        <p:spPr>
          <a:xfrm>
            <a:off x="1798889" y="2172152"/>
            <a:ext cx="6274248" cy="688985"/>
          </a:xfrm>
          <a:prstGeom prst="homePlate">
            <a:avLst>
              <a:gd name="adj" fmla="val 30833"/>
            </a:avLst>
          </a:prstGeom>
          <a:solidFill>
            <a:schemeClr val="accent1">
              <a:lumMod val="20000"/>
              <a:lumOff val="80000"/>
            </a:schemeClr>
          </a:solidFill>
          <a:ln>
            <a:noFill/>
          </a:ln>
          <a:effectLst>
            <a:outerShdw blurRad="50800" dist="38100" dir="5400000" algn="t" rotWithShape="0">
              <a:schemeClr val="accent2">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8" name="Pentagon 7"/>
          <p:cNvSpPr/>
          <p:nvPr/>
        </p:nvSpPr>
        <p:spPr>
          <a:xfrm>
            <a:off x="1798888" y="3085055"/>
            <a:ext cx="7696047" cy="697597"/>
          </a:xfrm>
          <a:prstGeom prst="homePlate">
            <a:avLst>
              <a:gd name="adj" fmla="val 30833"/>
            </a:avLst>
          </a:prstGeom>
          <a:solidFill>
            <a:schemeClr val="accent1">
              <a:lumMod val="20000"/>
              <a:lumOff val="80000"/>
            </a:schemeClr>
          </a:solidFill>
          <a:ln>
            <a:noFill/>
          </a:ln>
          <a:effectLst>
            <a:outerShdw blurRad="50800" dist="38100" dir="5400000" algn="t" rotWithShape="0">
              <a:schemeClr val="accent2">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9" name="Pentagon 8"/>
          <p:cNvSpPr/>
          <p:nvPr/>
        </p:nvSpPr>
        <p:spPr>
          <a:xfrm flipV="1">
            <a:off x="1796570" y="4906893"/>
            <a:ext cx="6687030" cy="688985"/>
          </a:xfrm>
          <a:prstGeom prst="homePlate">
            <a:avLst>
              <a:gd name="adj" fmla="val 30833"/>
            </a:avLst>
          </a:prstGeom>
          <a:solidFill>
            <a:schemeClr val="accent1">
              <a:lumMod val="20000"/>
              <a:lumOff val="80000"/>
            </a:schemeClr>
          </a:solidFill>
          <a:ln>
            <a:noFill/>
          </a:ln>
          <a:effectLst>
            <a:outerShdw blurRad="50800" dist="38100" dir="5400000" algn="t" rotWithShape="0">
              <a:schemeClr val="accent2">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10" name="Pentagon 9"/>
          <p:cNvSpPr/>
          <p:nvPr/>
        </p:nvSpPr>
        <p:spPr>
          <a:xfrm flipV="1">
            <a:off x="1802683" y="3996862"/>
            <a:ext cx="6274248" cy="688985"/>
          </a:xfrm>
          <a:prstGeom prst="homePlate">
            <a:avLst>
              <a:gd name="adj" fmla="val 30833"/>
            </a:avLst>
          </a:prstGeom>
          <a:solidFill>
            <a:schemeClr val="accent1">
              <a:lumMod val="20000"/>
              <a:lumOff val="80000"/>
            </a:schemeClr>
          </a:solidFill>
          <a:ln>
            <a:noFill/>
          </a:ln>
          <a:effectLst>
            <a:outerShdw blurRad="50800" dist="38100" dir="5400000" algn="t" rotWithShape="0">
              <a:schemeClr val="accent2">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11" name="Round Same Side Corner Rectangle 12"/>
          <p:cNvSpPr/>
          <p:nvPr/>
        </p:nvSpPr>
        <p:spPr>
          <a:xfrm rot="16200000">
            <a:off x="674435" y="899619"/>
            <a:ext cx="777977" cy="917343"/>
          </a:xfrm>
          <a:custGeom>
            <a:avLst/>
            <a:gdLst>
              <a:gd name="connsiteX0" fmla="*/ 64837 w 777977"/>
              <a:gd name="connsiteY0" fmla="*/ 0 h 917343"/>
              <a:gd name="connsiteX1" fmla="*/ 713140 w 777977"/>
              <a:gd name="connsiteY1" fmla="*/ 0 h 917343"/>
              <a:gd name="connsiteX2" fmla="*/ 777977 w 777977"/>
              <a:gd name="connsiteY2" fmla="*/ 64837 h 917343"/>
              <a:gd name="connsiteX3" fmla="*/ 777977 w 777977"/>
              <a:gd name="connsiteY3" fmla="*/ 917343 h 917343"/>
              <a:gd name="connsiteX4" fmla="*/ 777977 w 777977"/>
              <a:gd name="connsiteY4" fmla="*/ 917343 h 917343"/>
              <a:gd name="connsiteX5" fmla="*/ 0 w 777977"/>
              <a:gd name="connsiteY5" fmla="*/ 917343 h 917343"/>
              <a:gd name="connsiteX6" fmla="*/ 0 w 777977"/>
              <a:gd name="connsiteY6" fmla="*/ 917343 h 917343"/>
              <a:gd name="connsiteX7" fmla="*/ 0 w 777977"/>
              <a:gd name="connsiteY7" fmla="*/ 64837 h 917343"/>
              <a:gd name="connsiteX8" fmla="*/ 64837 w 777977"/>
              <a:gd name="connsiteY8" fmla="*/ 0 h 917343"/>
              <a:gd name="connsiteX0" fmla="*/ 64837 w 777977"/>
              <a:gd name="connsiteY0" fmla="*/ 0 h 917343"/>
              <a:gd name="connsiteX1" fmla="*/ 713140 w 777977"/>
              <a:gd name="connsiteY1" fmla="*/ 0 h 917343"/>
              <a:gd name="connsiteX2" fmla="*/ 777977 w 777977"/>
              <a:gd name="connsiteY2" fmla="*/ 64837 h 917343"/>
              <a:gd name="connsiteX3" fmla="*/ 777977 w 777977"/>
              <a:gd name="connsiteY3" fmla="*/ 917343 h 917343"/>
              <a:gd name="connsiteX4" fmla="*/ 777977 w 777977"/>
              <a:gd name="connsiteY4" fmla="*/ 909723 h 917343"/>
              <a:gd name="connsiteX5" fmla="*/ 0 w 777977"/>
              <a:gd name="connsiteY5" fmla="*/ 917343 h 917343"/>
              <a:gd name="connsiteX6" fmla="*/ 0 w 777977"/>
              <a:gd name="connsiteY6" fmla="*/ 917343 h 917343"/>
              <a:gd name="connsiteX7" fmla="*/ 0 w 777977"/>
              <a:gd name="connsiteY7" fmla="*/ 64837 h 917343"/>
              <a:gd name="connsiteX8" fmla="*/ 64837 w 777977"/>
              <a:gd name="connsiteY8" fmla="*/ 0 h 91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7977" h="917343">
                <a:moveTo>
                  <a:pt x="64837" y="0"/>
                </a:moveTo>
                <a:lnTo>
                  <a:pt x="713140" y="0"/>
                </a:lnTo>
                <a:cubicBezTo>
                  <a:pt x="748948" y="0"/>
                  <a:pt x="777977" y="29029"/>
                  <a:pt x="777977" y="64837"/>
                </a:cubicBezTo>
                <a:lnTo>
                  <a:pt x="777977" y="917343"/>
                </a:lnTo>
                <a:lnTo>
                  <a:pt x="777977" y="909723"/>
                </a:lnTo>
                <a:lnTo>
                  <a:pt x="0" y="917343"/>
                </a:lnTo>
                <a:lnTo>
                  <a:pt x="0" y="917343"/>
                </a:lnTo>
                <a:lnTo>
                  <a:pt x="0" y="64837"/>
                </a:lnTo>
                <a:cubicBezTo>
                  <a:pt x="0" y="29029"/>
                  <a:pt x="29029" y="0"/>
                  <a:pt x="64837"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2400" b="1" kern="1200" dirty="0">
                <a:solidFill>
                  <a:prstClr val="white"/>
                </a:solidFill>
                <a:latin typeface="Arial" panose="020B0604020202020204" pitchFamily="34" charset="0"/>
                <a:cs typeface="Arial" panose="020B0604020202020204" pitchFamily="34" charset="0"/>
              </a:rPr>
              <a:t>01</a:t>
            </a:r>
          </a:p>
        </p:txBody>
      </p:sp>
      <p:sp>
        <p:nvSpPr>
          <p:cNvPr id="12" name="Freeform 11"/>
          <p:cNvSpPr/>
          <p:nvPr/>
        </p:nvSpPr>
        <p:spPr>
          <a:xfrm>
            <a:off x="1508971" y="966431"/>
            <a:ext cx="292696" cy="984673"/>
          </a:xfrm>
          <a:custGeom>
            <a:avLst/>
            <a:gdLst>
              <a:gd name="connsiteX0" fmla="*/ 0 w 250825"/>
              <a:gd name="connsiteY0" fmla="*/ 0 h 819150"/>
              <a:gd name="connsiteX1" fmla="*/ 250825 w 250825"/>
              <a:gd name="connsiteY1" fmla="*/ 257175 h 819150"/>
              <a:gd name="connsiteX2" fmla="*/ 250825 w 250825"/>
              <a:gd name="connsiteY2" fmla="*/ 819150 h 819150"/>
              <a:gd name="connsiteX3" fmla="*/ 15875 w 250825"/>
              <a:gd name="connsiteY3" fmla="*/ 647700 h 819150"/>
              <a:gd name="connsiteX4" fmla="*/ 0 w 250825"/>
              <a:gd name="connsiteY4" fmla="*/ 0 h 819150"/>
              <a:gd name="connsiteX0" fmla="*/ 0 w 250825"/>
              <a:gd name="connsiteY0" fmla="*/ 0 h 819150"/>
              <a:gd name="connsiteX1" fmla="*/ 250825 w 250825"/>
              <a:gd name="connsiteY1" fmla="*/ 257175 h 819150"/>
              <a:gd name="connsiteX2" fmla="*/ 250825 w 250825"/>
              <a:gd name="connsiteY2" fmla="*/ 819150 h 819150"/>
              <a:gd name="connsiteX3" fmla="*/ 8731 w 250825"/>
              <a:gd name="connsiteY3" fmla="*/ 654865 h 819150"/>
              <a:gd name="connsiteX4" fmla="*/ 0 w 250825"/>
              <a:gd name="connsiteY4" fmla="*/ 0 h 819150"/>
              <a:gd name="connsiteX0" fmla="*/ 0 w 250825"/>
              <a:gd name="connsiteY0" fmla="*/ 0 h 819150"/>
              <a:gd name="connsiteX1" fmla="*/ 250825 w 250825"/>
              <a:gd name="connsiteY1" fmla="*/ 238070 h 819150"/>
              <a:gd name="connsiteX2" fmla="*/ 250825 w 250825"/>
              <a:gd name="connsiteY2" fmla="*/ 819150 h 819150"/>
              <a:gd name="connsiteX3" fmla="*/ 8731 w 250825"/>
              <a:gd name="connsiteY3" fmla="*/ 654865 h 819150"/>
              <a:gd name="connsiteX4" fmla="*/ 0 w 250825"/>
              <a:gd name="connsiteY4" fmla="*/ 0 h 819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25" h="819150">
                <a:moveTo>
                  <a:pt x="0" y="0"/>
                </a:moveTo>
                <a:lnTo>
                  <a:pt x="250825" y="238070"/>
                </a:lnTo>
                <a:lnTo>
                  <a:pt x="250825" y="819150"/>
                </a:lnTo>
                <a:lnTo>
                  <a:pt x="8731" y="654865"/>
                </a:lnTo>
                <a:cubicBezTo>
                  <a:pt x="6614" y="444257"/>
                  <a:pt x="11642" y="226483"/>
                  <a:pt x="0" y="0"/>
                </a:cubicBezTo>
                <a:close/>
              </a:path>
            </a:pathLst>
          </a:cu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13" name="Round Same Side Corner Rectangle 12"/>
          <p:cNvSpPr/>
          <p:nvPr/>
        </p:nvSpPr>
        <p:spPr>
          <a:xfrm rot="16200000">
            <a:off x="672506" y="1932154"/>
            <a:ext cx="777977" cy="913485"/>
          </a:xfrm>
          <a:prstGeom prst="round2SameRect">
            <a:avLst>
              <a:gd name="adj1" fmla="val 8334"/>
              <a:gd name="adj2"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2400" b="1" kern="1200" dirty="0">
                <a:solidFill>
                  <a:prstClr val="white"/>
                </a:solidFill>
                <a:latin typeface="Arial" panose="020B0604020202020204" pitchFamily="34" charset="0"/>
                <a:cs typeface="Arial" panose="020B0604020202020204" pitchFamily="34" charset="0"/>
              </a:rPr>
              <a:t>02</a:t>
            </a:r>
          </a:p>
        </p:txBody>
      </p:sp>
      <p:sp>
        <p:nvSpPr>
          <p:cNvPr id="14" name="Freeform 13"/>
          <p:cNvSpPr/>
          <p:nvPr/>
        </p:nvSpPr>
        <p:spPr>
          <a:xfrm>
            <a:off x="1518235" y="1994166"/>
            <a:ext cx="283596" cy="869841"/>
          </a:xfrm>
          <a:custGeom>
            <a:avLst/>
            <a:gdLst>
              <a:gd name="connsiteX0" fmla="*/ 0 w 245268"/>
              <a:gd name="connsiteY0" fmla="*/ 0 h 719137"/>
              <a:gd name="connsiteX1" fmla="*/ 245268 w 245268"/>
              <a:gd name="connsiteY1" fmla="*/ 145256 h 719137"/>
              <a:gd name="connsiteX2" fmla="*/ 238125 w 245268"/>
              <a:gd name="connsiteY2" fmla="*/ 719137 h 719137"/>
              <a:gd name="connsiteX3" fmla="*/ 0 w 245268"/>
              <a:gd name="connsiteY3" fmla="*/ 647700 h 719137"/>
              <a:gd name="connsiteX4" fmla="*/ 0 w 245268"/>
              <a:gd name="connsiteY4" fmla="*/ 0 h 719137"/>
              <a:gd name="connsiteX0" fmla="*/ 0 w 247839"/>
              <a:gd name="connsiteY0" fmla="*/ 0 h 723899"/>
              <a:gd name="connsiteX1" fmla="*/ 245268 w 247839"/>
              <a:gd name="connsiteY1" fmla="*/ 145256 h 723899"/>
              <a:gd name="connsiteX2" fmla="*/ 247839 w 247839"/>
              <a:gd name="connsiteY2" fmla="*/ 723899 h 723899"/>
              <a:gd name="connsiteX3" fmla="*/ 0 w 247839"/>
              <a:gd name="connsiteY3" fmla="*/ 647700 h 723899"/>
              <a:gd name="connsiteX4" fmla="*/ 0 w 247839"/>
              <a:gd name="connsiteY4" fmla="*/ 0 h 723899"/>
              <a:gd name="connsiteX0" fmla="*/ 0 w 247839"/>
              <a:gd name="connsiteY0" fmla="*/ 0 h 721518"/>
              <a:gd name="connsiteX1" fmla="*/ 245268 w 247839"/>
              <a:gd name="connsiteY1" fmla="*/ 145256 h 721518"/>
              <a:gd name="connsiteX2" fmla="*/ 247839 w 247839"/>
              <a:gd name="connsiteY2" fmla="*/ 721518 h 721518"/>
              <a:gd name="connsiteX3" fmla="*/ 0 w 247839"/>
              <a:gd name="connsiteY3" fmla="*/ 647700 h 721518"/>
              <a:gd name="connsiteX4" fmla="*/ 0 w 247839"/>
              <a:gd name="connsiteY4" fmla="*/ 0 h 721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839" h="721518">
                <a:moveTo>
                  <a:pt x="0" y="0"/>
                </a:moveTo>
                <a:lnTo>
                  <a:pt x="245268" y="145256"/>
                </a:lnTo>
                <a:lnTo>
                  <a:pt x="247839" y="721518"/>
                </a:lnTo>
                <a:lnTo>
                  <a:pt x="0" y="647700"/>
                </a:lnTo>
                <a:lnTo>
                  <a:pt x="0" y="0"/>
                </a:lnTo>
                <a:close/>
              </a:path>
            </a:pathLst>
          </a:cu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15" name="Round Same Side Corner Rectangle 14"/>
          <p:cNvSpPr/>
          <p:nvPr/>
        </p:nvSpPr>
        <p:spPr>
          <a:xfrm rot="16200000">
            <a:off x="667408" y="2962759"/>
            <a:ext cx="777977" cy="913485"/>
          </a:xfrm>
          <a:prstGeom prst="round2SameRect">
            <a:avLst>
              <a:gd name="adj1" fmla="val 8334"/>
              <a:gd name="adj2"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2400" b="1" kern="1200" dirty="0">
                <a:solidFill>
                  <a:prstClr val="white"/>
                </a:solidFill>
                <a:latin typeface="Arial" panose="020B0604020202020204" pitchFamily="34" charset="0"/>
                <a:cs typeface="Arial" panose="020B0604020202020204" pitchFamily="34" charset="0"/>
              </a:rPr>
              <a:t>03</a:t>
            </a:r>
          </a:p>
        </p:txBody>
      </p:sp>
      <p:sp>
        <p:nvSpPr>
          <p:cNvPr id="16" name="Freeform 15"/>
          <p:cNvSpPr/>
          <p:nvPr/>
        </p:nvSpPr>
        <p:spPr>
          <a:xfrm>
            <a:off x="1512677" y="3027640"/>
            <a:ext cx="289188" cy="780848"/>
          </a:xfrm>
          <a:custGeom>
            <a:avLst/>
            <a:gdLst>
              <a:gd name="connsiteX0" fmla="*/ 0 w 245268"/>
              <a:gd name="connsiteY0" fmla="*/ 0 h 719137"/>
              <a:gd name="connsiteX1" fmla="*/ 245268 w 245268"/>
              <a:gd name="connsiteY1" fmla="*/ 145256 h 719137"/>
              <a:gd name="connsiteX2" fmla="*/ 238125 w 245268"/>
              <a:gd name="connsiteY2" fmla="*/ 719137 h 719137"/>
              <a:gd name="connsiteX3" fmla="*/ 0 w 245268"/>
              <a:gd name="connsiteY3" fmla="*/ 647700 h 719137"/>
              <a:gd name="connsiteX4" fmla="*/ 0 w 245268"/>
              <a:gd name="connsiteY4" fmla="*/ 0 h 719137"/>
              <a:gd name="connsiteX0" fmla="*/ 0 w 247673"/>
              <a:gd name="connsiteY0" fmla="*/ 0 h 719137"/>
              <a:gd name="connsiteX1" fmla="*/ 247673 w 247673"/>
              <a:gd name="connsiteY1" fmla="*/ 47625 h 719137"/>
              <a:gd name="connsiteX2" fmla="*/ 238125 w 247673"/>
              <a:gd name="connsiteY2" fmla="*/ 719137 h 719137"/>
              <a:gd name="connsiteX3" fmla="*/ 0 w 247673"/>
              <a:gd name="connsiteY3" fmla="*/ 647700 h 719137"/>
              <a:gd name="connsiteX4" fmla="*/ 0 w 247673"/>
              <a:gd name="connsiteY4" fmla="*/ 0 h 719137"/>
              <a:gd name="connsiteX0" fmla="*/ 0 w 247673"/>
              <a:gd name="connsiteY0" fmla="*/ 0 h 647700"/>
              <a:gd name="connsiteX1" fmla="*/ 247673 w 247673"/>
              <a:gd name="connsiteY1" fmla="*/ 47625 h 647700"/>
              <a:gd name="connsiteX2" fmla="*/ 245338 w 247673"/>
              <a:gd name="connsiteY2" fmla="*/ 588168 h 647700"/>
              <a:gd name="connsiteX3" fmla="*/ 0 w 247673"/>
              <a:gd name="connsiteY3" fmla="*/ 647700 h 647700"/>
              <a:gd name="connsiteX4" fmla="*/ 0 w 247673"/>
              <a:gd name="connsiteY4" fmla="*/ 0 h 647700"/>
              <a:gd name="connsiteX0" fmla="*/ 0 w 252617"/>
              <a:gd name="connsiteY0" fmla="*/ 0 h 647700"/>
              <a:gd name="connsiteX1" fmla="*/ 247673 w 252617"/>
              <a:gd name="connsiteY1" fmla="*/ 47625 h 647700"/>
              <a:gd name="connsiteX2" fmla="*/ 252552 w 252617"/>
              <a:gd name="connsiteY2" fmla="*/ 623887 h 647700"/>
              <a:gd name="connsiteX3" fmla="*/ 0 w 252617"/>
              <a:gd name="connsiteY3" fmla="*/ 647700 h 647700"/>
              <a:gd name="connsiteX4" fmla="*/ 0 w 252617"/>
              <a:gd name="connsiteY4" fmla="*/ 0 h 647700"/>
              <a:gd name="connsiteX0" fmla="*/ 0 w 250248"/>
              <a:gd name="connsiteY0" fmla="*/ 0 h 647700"/>
              <a:gd name="connsiteX1" fmla="*/ 247673 w 250248"/>
              <a:gd name="connsiteY1" fmla="*/ 47625 h 647700"/>
              <a:gd name="connsiteX2" fmla="*/ 250148 w 250248"/>
              <a:gd name="connsiteY2" fmla="*/ 626268 h 647700"/>
              <a:gd name="connsiteX3" fmla="*/ 0 w 250248"/>
              <a:gd name="connsiteY3" fmla="*/ 647700 h 647700"/>
              <a:gd name="connsiteX4" fmla="*/ 0 w 250248"/>
              <a:gd name="connsiteY4" fmla="*/ 0 h 64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248" h="647700">
                <a:moveTo>
                  <a:pt x="0" y="0"/>
                </a:moveTo>
                <a:lnTo>
                  <a:pt x="247673" y="47625"/>
                </a:lnTo>
                <a:cubicBezTo>
                  <a:pt x="246895" y="227806"/>
                  <a:pt x="250926" y="446087"/>
                  <a:pt x="250148" y="626268"/>
                </a:cubicBezTo>
                <a:lnTo>
                  <a:pt x="0" y="647700"/>
                </a:lnTo>
                <a:lnTo>
                  <a:pt x="0" y="0"/>
                </a:lnTo>
                <a:close/>
              </a:path>
            </a:pathLst>
          </a:cu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17" name="Round Same Side Corner Rectangle 16"/>
          <p:cNvSpPr/>
          <p:nvPr/>
        </p:nvSpPr>
        <p:spPr>
          <a:xfrm rot="5400000" flipV="1">
            <a:off x="673235" y="5042498"/>
            <a:ext cx="780848" cy="913485"/>
          </a:xfrm>
          <a:prstGeom prst="round2SameRect">
            <a:avLst>
              <a:gd name="adj1" fmla="val 8334"/>
              <a:gd name="adj2"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2400" b="1" kern="1200" dirty="0">
                <a:solidFill>
                  <a:prstClr val="white"/>
                </a:solidFill>
                <a:latin typeface="Arial" panose="020B0604020202020204" pitchFamily="34" charset="0"/>
                <a:cs typeface="Arial" panose="020B0604020202020204" pitchFamily="34" charset="0"/>
              </a:rPr>
              <a:t>05</a:t>
            </a:r>
          </a:p>
        </p:txBody>
      </p:sp>
      <p:sp>
        <p:nvSpPr>
          <p:cNvPr id="18" name="Freeform 17"/>
          <p:cNvSpPr/>
          <p:nvPr/>
        </p:nvSpPr>
        <p:spPr>
          <a:xfrm flipV="1">
            <a:off x="1514839" y="4906896"/>
            <a:ext cx="296338" cy="984673"/>
          </a:xfrm>
          <a:custGeom>
            <a:avLst/>
            <a:gdLst>
              <a:gd name="connsiteX0" fmla="*/ 0 w 250825"/>
              <a:gd name="connsiteY0" fmla="*/ 0 h 819150"/>
              <a:gd name="connsiteX1" fmla="*/ 250825 w 250825"/>
              <a:gd name="connsiteY1" fmla="*/ 257175 h 819150"/>
              <a:gd name="connsiteX2" fmla="*/ 250825 w 250825"/>
              <a:gd name="connsiteY2" fmla="*/ 819150 h 819150"/>
              <a:gd name="connsiteX3" fmla="*/ 15875 w 250825"/>
              <a:gd name="connsiteY3" fmla="*/ 647700 h 819150"/>
              <a:gd name="connsiteX4" fmla="*/ 0 w 250825"/>
              <a:gd name="connsiteY4" fmla="*/ 0 h 819150"/>
              <a:gd name="connsiteX0" fmla="*/ 0 w 250825"/>
              <a:gd name="connsiteY0" fmla="*/ 0 h 819150"/>
              <a:gd name="connsiteX1" fmla="*/ 250825 w 250825"/>
              <a:gd name="connsiteY1" fmla="*/ 257175 h 819150"/>
              <a:gd name="connsiteX2" fmla="*/ 250825 w 250825"/>
              <a:gd name="connsiteY2" fmla="*/ 819150 h 819150"/>
              <a:gd name="connsiteX3" fmla="*/ 8731 w 250825"/>
              <a:gd name="connsiteY3" fmla="*/ 654865 h 819150"/>
              <a:gd name="connsiteX4" fmla="*/ 0 w 250825"/>
              <a:gd name="connsiteY4" fmla="*/ 0 h 819150"/>
              <a:gd name="connsiteX0" fmla="*/ 0 w 250825"/>
              <a:gd name="connsiteY0" fmla="*/ 0 h 819150"/>
              <a:gd name="connsiteX1" fmla="*/ 250825 w 250825"/>
              <a:gd name="connsiteY1" fmla="*/ 238070 h 819150"/>
              <a:gd name="connsiteX2" fmla="*/ 250825 w 250825"/>
              <a:gd name="connsiteY2" fmla="*/ 819150 h 819150"/>
              <a:gd name="connsiteX3" fmla="*/ 8731 w 250825"/>
              <a:gd name="connsiteY3" fmla="*/ 654865 h 819150"/>
              <a:gd name="connsiteX4" fmla="*/ 0 w 250825"/>
              <a:gd name="connsiteY4" fmla="*/ 0 h 819150"/>
              <a:gd name="connsiteX0" fmla="*/ 0 w 252457"/>
              <a:gd name="connsiteY0" fmla="*/ 0 h 819150"/>
              <a:gd name="connsiteX1" fmla="*/ 252457 w 252457"/>
              <a:gd name="connsiteY1" fmla="*/ 244409 h 819150"/>
              <a:gd name="connsiteX2" fmla="*/ 250825 w 252457"/>
              <a:gd name="connsiteY2" fmla="*/ 819150 h 819150"/>
              <a:gd name="connsiteX3" fmla="*/ 8731 w 252457"/>
              <a:gd name="connsiteY3" fmla="*/ 654865 h 819150"/>
              <a:gd name="connsiteX4" fmla="*/ 0 w 252457"/>
              <a:gd name="connsiteY4" fmla="*/ 0 h 819150"/>
              <a:gd name="connsiteX0" fmla="*/ 0 w 252457"/>
              <a:gd name="connsiteY0" fmla="*/ 0 h 819150"/>
              <a:gd name="connsiteX1" fmla="*/ 252457 w 252457"/>
              <a:gd name="connsiteY1" fmla="*/ 244409 h 819150"/>
              <a:gd name="connsiteX2" fmla="*/ 250825 w 252457"/>
              <a:gd name="connsiteY2" fmla="*/ 819150 h 819150"/>
              <a:gd name="connsiteX3" fmla="*/ 2201 w 252457"/>
              <a:gd name="connsiteY3" fmla="*/ 659619 h 819150"/>
              <a:gd name="connsiteX4" fmla="*/ 0 w 252457"/>
              <a:gd name="connsiteY4" fmla="*/ 0 h 819150"/>
              <a:gd name="connsiteX0" fmla="*/ 0 w 252457"/>
              <a:gd name="connsiteY0" fmla="*/ 0 h 819150"/>
              <a:gd name="connsiteX1" fmla="*/ 252457 w 252457"/>
              <a:gd name="connsiteY1" fmla="*/ 244409 h 819150"/>
              <a:gd name="connsiteX2" fmla="*/ 250825 w 252457"/>
              <a:gd name="connsiteY2" fmla="*/ 819150 h 819150"/>
              <a:gd name="connsiteX3" fmla="*/ 2201 w 252457"/>
              <a:gd name="connsiteY3" fmla="*/ 659619 h 819150"/>
              <a:gd name="connsiteX4" fmla="*/ 0 w 252457"/>
              <a:gd name="connsiteY4" fmla="*/ 0 h 819150"/>
              <a:gd name="connsiteX0" fmla="*/ 1489 w 253946"/>
              <a:gd name="connsiteY0" fmla="*/ 0 h 819150"/>
              <a:gd name="connsiteX1" fmla="*/ 253946 w 253946"/>
              <a:gd name="connsiteY1" fmla="*/ 244409 h 819150"/>
              <a:gd name="connsiteX2" fmla="*/ 252314 w 253946"/>
              <a:gd name="connsiteY2" fmla="*/ 819150 h 819150"/>
              <a:gd name="connsiteX3" fmla="*/ 425 w 253946"/>
              <a:gd name="connsiteY3" fmla="*/ 650110 h 819150"/>
              <a:gd name="connsiteX4" fmla="*/ 1489 w 253946"/>
              <a:gd name="connsiteY4" fmla="*/ 0 h 819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46" h="819150">
                <a:moveTo>
                  <a:pt x="1489" y="0"/>
                </a:moveTo>
                <a:lnTo>
                  <a:pt x="253946" y="244409"/>
                </a:lnTo>
                <a:lnTo>
                  <a:pt x="252314" y="819150"/>
                </a:lnTo>
                <a:lnTo>
                  <a:pt x="425" y="650110"/>
                </a:lnTo>
                <a:cubicBezTo>
                  <a:pt x="-1692" y="439502"/>
                  <a:pt x="4968" y="68006"/>
                  <a:pt x="1489" y="0"/>
                </a:cubicBezTo>
                <a:close/>
              </a:path>
            </a:pathLst>
          </a:cu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19" name="Round Same Side Corner Rectangle 18"/>
          <p:cNvSpPr/>
          <p:nvPr/>
        </p:nvSpPr>
        <p:spPr>
          <a:xfrm rot="5400000" flipV="1">
            <a:off x="676300" y="4012361"/>
            <a:ext cx="777977" cy="913485"/>
          </a:xfrm>
          <a:prstGeom prst="round2SameRect">
            <a:avLst>
              <a:gd name="adj1" fmla="val 8334"/>
              <a:gd name="adj2"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2400" b="1" kern="1200" dirty="0">
                <a:solidFill>
                  <a:prstClr val="white"/>
                </a:solidFill>
                <a:latin typeface="Arial" panose="020B0604020202020204" pitchFamily="34" charset="0"/>
                <a:cs typeface="Arial" panose="020B0604020202020204" pitchFamily="34" charset="0"/>
              </a:rPr>
              <a:t>04</a:t>
            </a:r>
          </a:p>
        </p:txBody>
      </p:sp>
      <p:sp>
        <p:nvSpPr>
          <p:cNvPr id="20" name="Freeform 19"/>
          <p:cNvSpPr/>
          <p:nvPr/>
        </p:nvSpPr>
        <p:spPr>
          <a:xfrm flipV="1">
            <a:off x="1522030" y="3993993"/>
            <a:ext cx="283596" cy="869841"/>
          </a:xfrm>
          <a:custGeom>
            <a:avLst/>
            <a:gdLst>
              <a:gd name="connsiteX0" fmla="*/ 0 w 245268"/>
              <a:gd name="connsiteY0" fmla="*/ 0 h 719137"/>
              <a:gd name="connsiteX1" fmla="*/ 245268 w 245268"/>
              <a:gd name="connsiteY1" fmla="*/ 145256 h 719137"/>
              <a:gd name="connsiteX2" fmla="*/ 238125 w 245268"/>
              <a:gd name="connsiteY2" fmla="*/ 719137 h 719137"/>
              <a:gd name="connsiteX3" fmla="*/ 0 w 245268"/>
              <a:gd name="connsiteY3" fmla="*/ 647700 h 719137"/>
              <a:gd name="connsiteX4" fmla="*/ 0 w 245268"/>
              <a:gd name="connsiteY4" fmla="*/ 0 h 719137"/>
              <a:gd name="connsiteX0" fmla="*/ 0 w 247839"/>
              <a:gd name="connsiteY0" fmla="*/ 0 h 723899"/>
              <a:gd name="connsiteX1" fmla="*/ 245268 w 247839"/>
              <a:gd name="connsiteY1" fmla="*/ 145256 h 723899"/>
              <a:gd name="connsiteX2" fmla="*/ 247839 w 247839"/>
              <a:gd name="connsiteY2" fmla="*/ 723899 h 723899"/>
              <a:gd name="connsiteX3" fmla="*/ 0 w 247839"/>
              <a:gd name="connsiteY3" fmla="*/ 647700 h 723899"/>
              <a:gd name="connsiteX4" fmla="*/ 0 w 247839"/>
              <a:gd name="connsiteY4" fmla="*/ 0 h 723899"/>
              <a:gd name="connsiteX0" fmla="*/ 0 w 247839"/>
              <a:gd name="connsiteY0" fmla="*/ 0 h 721518"/>
              <a:gd name="connsiteX1" fmla="*/ 245268 w 247839"/>
              <a:gd name="connsiteY1" fmla="*/ 145256 h 721518"/>
              <a:gd name="connsiteX2" fmla="*/ 247839 w 247839"/>
              <a:gd name="connsiteY2" fmla="*/ 721518 h 721518"/>
              <a:gd name="connsiteX3" fmla="*/ 0 w 247839"/>
              <a:gd name="connsiteY3" fmla="*/ 647700 h 721518"/>
              <a:gd name="connsiteX4" fmla="*/ 0 w 247839"/>
              <a:gd name="connsiteY4" fmla="*/ 0 h 721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839" h="721518">
                <a:moveTo>
                  <a:pt x="0" y="0"/>
                </a:moveTo>
                <a:lnTo>
                  <a:pt x="245268" y="145256"/>
                </a:lnTo>
                <a:lnTo>
                  <a:pt x="247839" y="721518"/>
                </a:lnTo>
                <a:lnTo>
                  <a:pt x="0" y="647700"/>
                </a:lnTo>
                <a:lnTo>
                  <a:pt x="0" y="0"/>
                </a:lnTo>
                <a:close/>
              </a:path>
            </a:pathLst>
          </a:cu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21" name="Oval 20"/>
          <p:cNvSpPr/>
          <p:nvPr/>
        </p:nvSpPr>
        <p:spPr>
          <a:xfrm>
            <a:off x="7718189" y="1347553"/>
            <a:ext cx="518124" cy="518120"/>
          </a:xfrm>
          <a:prstGeom prst="ellipse">
            <a:avLst/>
          </a:prstGeom>
          <a:solidFill>
            <a:schemeClr val="bg1">
              <a:lumMod val="95000"/>
            </a:schemeClr>
          </a:solidFill>
          <a:ln>
            <a:noFill/>
          </a:ln>
          <a:effectLst>
            <a:innerShdw blurRad="381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22" name="Oval 21"/>
          <p:cNvSpPr/>
          <p:nvPr/>
        </p:nvSpPr>
        <p:spPr>
          <a:xfrm>
            <a:off x="7327029" y="2257584"/>
            <a:ext cx="518124" cy="518120"/>
          </a:xfrm>
          <a:prstGeom prst="ellipse">
            <a:avLst/>
          </a:prstGeom>
          <a:solidFill>
            <a:schemeClr val="bg1">
              <a:lumMod val="95000"/>
            </a:schemeClr>
          </a:solidFill>
          <a:ln>
            <a:noFill/>
          </a:ln>
          <a:effectLst>
            <a:innerShdw blurRad="381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23" name="Oval 22"/>
          <p:cNvSpPr/>
          <p:nvPr/>
        </p:nvSpPr>
        <p:spPr>
          <a:xfrm>
            <a:off x="8729109" y="3174793"/>
            <a:ext cx="518124" cy="518120"/>
          </a:xfrm>
          <a:prstGeom prst="ellipse">
            <a:avLst/>
          </a:prstGeom>
          <a:solidFill>
            <a:schemeClr val="bg1">
              <a:lumMod val="95000"/>
            </a:schemeClr>
          </a:solidFill>
          <a:ln>
            <a:noFill/>
          </a:ln>
          <a:effectLst>
            <a:innerShdw blurRad="381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24" name="Oval 23"/>
          <p:cNvSpPr/>
          <p:nvPr/>
        </p:nvSpPr>
        <p:spPr>
          <a:xfrm>
            <a:off x="7327029" y="4082295"/>
            <a:ext cx="518124" cy="518120"/>
          </a:xfrm>
          <a:prstGeom prst="ellipse">
            <a:avLst/>
          </a:prstGeom>
          <a:solidFill>
            <a:schemeClr val="bg1">
              <a:lumMod val="95000"/>
            </a:schemeClr>
          </a:solidFill>
          <a:ln>
            <a:noFill/>
          </a:ln>
          <a:effectLst>
            <a:innerShdw blurRad="381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25" name="Oval 24"/>
          <p:cNvSpPr/>
          <p:nvPr/>
        </p:nvSpPr>
        <p:spPr>
          <a:xfrm>
            <a:off x="7718189" y="4992326"/>
            <a:ext cx="518124" cy="518120"/>
          </a:xfrm>
          <a:prstGeom prst="ellipse">
            <a:avLst/>
          </a:prstGeom>
          <a:solidFill>
            <a:schemeClr val="bg1">
              <a:lumMod val="95000"/>
            </a:schemeClr>
          </a:solidFill>
          <a:ln>
            <a:noFill/>
          </a:ln>
          <a:effectLst>
            <a:innerShdw blurRad="381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26" name="Content Placeholder 10"/>
          <p:cNvSpPr>
            <a:spLocks noGrp="1"/>
          </p:cNvSpPr>
          <p:nvPr>
            <p:ph sz="quarter" idx="11" hasCustomPrompt="1"/>
          </p:nvPr>
        </p:nvSpPr>
        <p:spPr>
          <a:xfrm>
            <a:off x="1886481" y="1294289"/>
            <a:ext cx="4110084" cy="624648"/>
          </a:xfrm>
        </p:spPr>
        <p:txBody>
          <a:bodyPr anchor="ctr">
            <a:noAutofit/>
          </a:bodyPr>
          <a:lstStyle>
            <a:lvl1pPr marL="0" indent="0" algn="l">
              <a:buNone/>
              <a:defRPr sz="2400">
                <a:solidFill>
                  <a:schemeClr val="tx1"/>
                </a:solidFill>
                <a:latin typeface="Arial" panose="020B0604020202020204" pitchFamily="34" charset="0"/>
                <a:cs typeface="Arial" panose="020B0604020202020204" pitchFamily="34" charset="0"/>
              </a:defRPr>
            </a:lvl1pPr>
            <a:lvl5pPr>
              <a:defRPr/>
            </a:lvl5pPr>
          </a:lstStyle>
          <a:p>
            <a:pPr lvl="0"/>
            <a:r>
              <a:rPr lang="en-US" dirty="0"/>
              <a:t>Click add text</a:t>
            </a:r>
          </a:p>
        </p:txBody>
      </p:sp>
      <p:sp>
        <p:nvSpPr>
          <p:cNvPr id="27" name="Content Placeholder 10"/>
          <p:cNvSpPr>
            <a:spLocks noGrp="1"/>
          </p:cNvSpPr>
          <p:nvPr>
            <p:ph sz="quarter" idx="12" hasCustomPrompt="1"/>
          </p:nvPr>
        </p:nvSpPr>
        <p:spPr>
          <a:xfrm>
            <a:off x="1886481" y="2204320"/>
            <a:ext cx="4110084" cy="624648"/>
          </a:xfrm>
        </p:spPr>
        <p:txBody>
          <a:bodyPr anchor="ctr">
            <a:noAutofit/>
          </a:bodyPr>
          <a:lstStyle>
            <a:lvl1pPr marL="0" indent="0" algn="l">
              <a:buNone/>
              <a:defRPr sz="2400">
                <a:solidFill>
                  <a:schemeClr val="tx1"/>
                </a:solidFill>
                <a:latin typeface="Arial" panose="020B0604020202020204" pitchFamily="34" charset="0"/>
                <a:cs typeface="Arial" panose="020B0604020202020204" pitchFamily="34" charset="0"/>
              </a:defRPr>
            </a:lvl1pPr>
            <a:lvl5pPr>
              <a:defRPr/>
            </a:lvl5pPr>
          </a:lstStyle>
          <a:p>
            <a:pPr lvl="0"/>
            <a:r>
              <a:rPr lang="en-US" dirty="0"/>
              <a:t>Click add text</a:t>
            </a:r>
          </a:p>
        </p:txBody>
      </p:sp>
      <p:sp>
        <p:nvSpPr>
          <p:cNvPr id="28" name="Content Placeholder 10"/>
          <p:cNvSpPr>
            <a:spLocks noGrp="1"/>
          </p:cNvSpPr>
          <p:nvPr>
            <p:ph sz="quarter" idx="13" hasCustomPrompt="1"/>
          </p:nvPr>
        </p:nvSpPr>
        <p:spPr>
          <a:xfrm>
            <a:off x="1886481" y="3121529"/>
            <a:ext cx="4110084" cy="624648"/>
          </a:xfrm>
        </p:spPr>
        <p:txBody>
          <a:bodyPr anchor="ctr">
            <a:noAutofit/>
          </a:bodyPr>
          <a:lstStyle>
            <a:lvl1pPr marL="0" indent="0" algn="l">
              <a:buNone/>
              <a:defRPr sz="2400">
                <a:solidFill>
                  <a:schemeClr val="tx1"/>
                </a:solidFill>
                <a:latin typeface="Arial" panose="020B0604020202020204" pitchFamily="34" charset="0"/>
                <a:cs typeface="Arial" panose="020B0604020202020204" pitchFamily="34" charset="0"/>
              </a:defRPr>
            </a:lvl1pPr>
            <a:lvl5pPr>
              <a:defRPr/>
            </a:lvl5pPr>
          </a:lstStyle>
          <a:p>
            <a:pPr lvl="0"/>
            <a:r>
              <a:rPr lang="en-US" dirty="0"/>
              <a:t>Click add text</a:t>
            </a:r>
          </a:p>
        </p:txBody>
      </p:sp>
      <p:sp>
        <p:nvSpPr>
          <p:cNvPr id="29" name="Content Placeholder 10"/>
          <p:cNvSpPr>
            <a:spLocks noGrp="1"/>
          </p:cNvSpPr>
          <p:nvPr>
            <p:ph sz="quarter" idx="14" hasCustomPrompt="1"/>
          </p:nvPr>
        </p:nvSpPr>
        <p:spPr>
          <a:xfrm>
            <a:off x="1886481" y="4029031"/>
            <a:ext cx="4110084" cy="624648"/>
          </a:xfrm>
        </p:spPr>
        <p:txBody>
          <a:bodyPr anchor="ctr">
            <a:noAutofit/>
          </a:bodyPr>
          <a:lstStyle>
            <a:lvl1pPr marL="0" indent="0" algn="l">
              <a:buNone/>
              <a:defRPr sz="2400">
                <a:solidFill>
                  <a:schemeClr val="tx1"/>
                </a:solidFill>
                <a:latin typeface="Arial" panose="020B0604020202020204" pitchFamily="34" charset="0"/>
                <a:cs typeface="Arial" panose="020B0604020202020204" pitchFamily="34" charset="0"/>
              </a:defRPr>
            </a:lvl1pPr>
            <a:lvl5pPr>
              <a:defRPr/>
            </a:lvl5pPr>
          </a:lstStyle>
          <a:p>
            <a:pPr lvl="0"/>
            <a:r>
              <a:rPr lang="en-US" dirty="0"/>
              <a:t>Click add text</a:t>
            </a:r>
          </a:p>
        </p:txBody>
      </p:sp>
      <p:sp>
        <p:nvSpPr>
          <p:cNvPr id="30" name="Content Placeholder 10"/>
          <p:cNvSpPr>
            <a:spLocks noGrp="1"/>
          </p:cNvSpPr>
          <p:nvPr>
            <p:ph sz="quarter" idx="15" hasCustomPrompt="1"/>
          </p:nvPr>
        </p:nvSpPr>
        <p:spPr>
          <a:xfrm>
            <a:off x="1886481" y="4939062"/>
            <a:ext cx="4110084" cy="624648"/>
          </a:xfrm>
        </p:spPr>
        <p:txBody>
          <a:bodyPr anchor="ctr">
            <a:noAutofit/>
          </a:bodyPr>
          <a:lstStyle>
            <a:lvl1pPr marL="0" indent="0" algn="l">
              <a:buNone/>
              <a:defRPr sz="2400">
                <a:solidFill>
                  <a:schemeClr val="tx1"/>
                </a:solidFill>
                <a:latin typeface="Arial" panose="020B0604020202020204" pitchFamily="34" charset="0"/>
                <a:cs typeface="Arial" panose="020B0604020202020204" pitchFamily="34" charset="0"/>
              </a:defRPr>
            </a:lvl1pPr>
            <a:lvl5pPr>
              <a:defRPr/>
            </a:lvl5pPr>
          </a:lstStyle>
          <a:p>
            <a:pPr lvl="0"/>
            <a:r>
              <a:rPr lang="en-US" dirty="0"/>
              <a:t>Click add text</a:t>
            </a:r>
          </a:p>
        </p:txBody>
      </p:sp>
    </p:spTree>
    <p:extLst>
      <p:ext uri="{BB962C8B-B14F-4D97-AF65-F5344CB8AC3E}">
        <p14:creationId xmlns:p14="http://schemas.microsoft.com/office/powerpoint/2010/main" val="16442405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E04F1E14-4077-49CE-BE30-F1B862333BB7}"/>
              </a:ext>
            </a:extLst>
          </p:cNvPr>
          <p:cNvSpPr txBox="1">
            <a:spLocks/>
          </p:cNvSpPr>
          <p:nvPr userDrawn="1"/>
        </p:nvSpPr>
        <p:spPr>
          <a:xfrm>
            <a:off x="84302" y="6527800"/>
            <a:ext cx="228600" cy="177800"/>
          </a:xfrm>
          <a:prstGeom prst="rect">
            <a:avLst/>
          </a:prstGeom>
          <a:solidFill>
            <a:srgbClr val="BFBFBF"/>
          </a:solid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prstClr val="black"/>
                </a:solidFill>
                <a:latin typeface="Arial" panose="020B0604020202020204" pitchFamily="34" charset="0"/>
                <a:cs typeface="Arial" panose="020B0604020202020204" pitchFamily="34" charset="0"/>
              </a:rPr>
              <a:pPr/>
              <a:t>‹#›</a:t>
            </a:fld>
            <a:endParaRPr lang="en-US" b="1"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31522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3879959"/>
      </p:ext>
    </p:extLst>
  </p:cSld>
  <p:clrMapOvr>
    <a:masterClrMapping/>
  </p:clrMapOvr>
  <p:extLst>
    <p:ext uri="{DCECCB84-F9BA-43D5-87BE-67443E8EF086}">
      <p15:sldGuideLst xmlns:p15="http://schemas.microsoft.com/office/powerpoint/2012/main">
        <p15:guide id="1" orient="horz" pos="432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hank you slid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2743200"/>
            <a:ext cx="12192000" cy="4114800"/>
          </a:xfrm>
          <a:prstGeom prst="rect">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38" name="Title 1">
            <a:extLst>
              <a:ext uri="{FF2B5EF4-FFF2-40B4-BE49-F238E27FC236}">
                <a16:creationId xmlns:a16="http://schemas.microsoft.com/office/drawing/2014/main" id="{E063EDAE-3C20-4872-A920-DDD64F03094B}"/>
              </a:ext>
            </a:extLst>
          </p:cNvPr>
          <p:cNvSpPr>
            <a:spLocks noGrp="1"/>
          </p:cNvSpPr>
          <p:nvPr>
            <p:ph type="ctrTitle" hasCustomPrompt="1"/>
          </p:nvPr>
        </p:nvSpPr>
        <p:spPr>
          <a:xfrm>
            <a:off x="4297680" y="3869262"/>
            <a:ext cx="3596640" cy="814926"/>
          </a:xfrm>
        </p:spPr>
        <p:txBody>
          <a:bodyPr>
            <a:noAutofit/>
          </a:bodyPr>
          <a:lstStyle>
            <a:lvl1pPr algn="ctr">
              <a:defRPr sz="4600">
                <a:solidFill>
                  <a:schemeClr val="bg1"/>
                </a:solidFill>
                <a:effectLst/>
                <a:latin typeface="Arial" panose="020B0604020202020204" pitchFamily="34" charset="0"/>
                <a:cs typeface="Arial" panose="020B0604020202020204" pitchFamily="34" charset="0"/>
              </a:defRPr>
            </a:lvl1pPr>
          </a:lstStyle>
          <a:p>
            <a:r>
              <a:rPr lang="en-US" dirty="0"/>
              <a:t>Thank you!</a:t>
            </a:r>
          </a:p>
        </p:txBody>
      </p:sp>
      <p:pic>
        <p:nvPicPr>
          <p:cNvPr id="59" name="Picture 58">
            <a:extLst>
              <a:ext uri="{FF2B5EF4-FFF2-40B4-BE49-F238E27FC236}">
                <a16:creationId xmlns:a16="http://schemas.microsoft.com/office/drawing/2014/main" id="{CDD35920-50C1-4782-9856-992F2694213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02480" y="361022"/>
            <a:ext cx="2987040" cy="2112180"/>
          </a:xfrm>
          <a:prstGeom prst="rect">
            <a:avLst/>
          </a:prstGeom>
        </p:spPr>
      </p:pic>
      <p:grpSp>
        <p:nvGrpSpPr>
          <p:cNvPr id="81" name="Group 80"/>
          <p:cNvGrpSpPr/>
          <p:nvPr userDrawn="1"/>
        </p:nvGrpSpPr>
        <p:grpSpPr>
          <a:xfrm>
            <a:off x="369220" y="6091135"/>
            <a:ext cx="2782950" cy="571112"/>
            <a:chOff x="7145730" y="5048697"/>
            <a:chExt cx="2782950" cy="571112"/>
          </a:xfrm>
        </p:grpSpPr>
        <p:grpSp>
          <p:nvGrpSpPr>
            <p:cNvPr id="82" name="Group 81"/>
            <p:cNvGrpSpPr/>
            <p:nvPr/>
          </p:nvGrpSpPr>
          <p:grpSpPr>
            <a:xfrm>
              <a:off x="7145730" y="5048697"/>
              <a:ext cx="571116" cy="571112"/>
              <a:chOff x="9339783" y="4780636"/>
              <a:chExt cx="279044" cy="279044"/>
            </a:xfrm>
          </p:grpSpPr>
          <p:sp>
            <p:nvSpPr>
              <p:cNvPr id="92" name="Oval 91"/>
              <p:cNvSpPr/>
              <p:nvPr userDrawn="1"/>
            </p:nvSpPr>
            <p:spPr>
              <a:xfrm>
                <a:off x="9339783" y="4780636"/>
                <a:ext cx="279044" cy="2790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kern="1200" dirty="0">
                  <a:solidFill>
                    <a:prstClr val="white"/>
                  </a:solidFill>
                  <a:latin typeface="Arial" panose="020B0604020202020204" pitchFamily="34" charset="0"/>
                </a:endParaRPr>
              </a:p>
            </p:txBody>
          </p:sp>
          <p:sp>
            <p:nvSpPr>
              <p:cNvPr id="93" name="Freeform 31"/>
              <p:cNvSpPr>
                <a:spLocks noEditPoints="1"/>
              </p:cNvSpPr>
              <p:nvPr userDrawn="1"/>
            </p:nvSpPr>
            <p:spPr bwMode="auto">
              <a:xfrm>
                <a:off x="9392002" y="4832855"/>
                <a:ext cx="174606" cy="174606"/>
              </a:xfrm>
              <a:custGeom>
                <a:avLst/>
                <a:gdLst/>
                <a:ahLst/>
                <a:cxnLst>
                  <a:cxn ang="0">
                    <a:pos x="365" y="125"/>
                  </a:cxn>
                  <a:cxn ang="0">
                    <a:pos x="319" y="138"/>
                  </a:cxn>
                  <a:cxn ang="0">
                    <a:pos x="290" y="169"/>
                  </a:cxn>
                  <a:cxn ang="0">
                    <a:pos x="280" y="219"/>
                  </a:cxn>
                  <a:cxn ang="0">
                    <a:pos x="276" y="257"/>
                  </a:cxn>
                  <a:cxn ang="0">
                    <a:pos x="241" y="258"/>
                  </a:cxn>
                  <a:cxn ang="0">
                    <a:pos x="268" y="325"/>
                  </a:cxn>
                  <a:cxn ang="0">
                    <a:pos x="282" y="330"/>
                  </a:cxn>
                  <a:cxn ang="0">
                    <a:pos x="283" y="534"/>
                  </a:cxn>
                  <a:cxn ang="0">
                    <a:pos x="339" y="536"/>
                  </a:cxn>
                  <a:cxn ang="0">
                    <a:pos x="368" y="529"/>
                  </a:cxn>
                  <a:cxn ang="0">
                    <a:pos x="422" y="325"/>
                  </a:cxn>
                  <a:cxn ang="0">
                    <a:pos x="426" y="294"/>
                  </a:cxn>
                  <a:cxn ang="0">
                    <a:pos x="427" y="258"/>
                  </a:cxn>
                  <a:cxn ang="0">
                    <a:pos x="394" y="260"/>
                  </a:cxn>
                  <a:cxn ang="0">
                    <a:pos x="373" y="258"/>
                  </a:cxn>
                  <a:cxn ang="0">
                    <a:pos x="368" y="212"/>
                  </a:cxn>
                  <a:cxn ang="0">
                    <a:pos x="373" y="193"/>
                  </a:cxn>
                  <a:cxn ang="0">
                    <a:pos x="427" y="126"/>
                  </a:cxn>
                  <a:cxn ang="0">
                    <a:pos x="319" y="0"/>
                  </a:cxn>
                  <a:cxn ang="0">
                    <a:pos x="420" y="10"/>
                  </a:cxn>
                  <a:cxn ang="0">
                    <a:pos x="506" y="42"/>
                  </a:cxn>
                  <a:cxn ang="0">
                    <a:pos x="572" y="90"/>
                  </a:cxn>
                  <a:cxn ang="0">
                    <a:pos x="620" y="153"/>
                  </a:cxn>
                  <a:cxn ang="0">
                    <a:pos x="651" y="226"/>
                  </a:cxn>
                  <a:cxn ang="0">
                    <a:pos x="663" y="305"/>
                  </a:cxn>
                  <a:cxn ang="0">
                    <a:pos x="659" y="385"/>
                  </a:cxn>
                  <a:cxn ang="0">
                    <a:pos x="638" y="462"/>
                  </a:cxn>
                  <a:cxn ang="0">
                    <a:pos x="601" y="533"/>
                  </a:cxn>
                  <a:cxn ang="0">
                    <a:pos x="547" y="593"/>
                  </a:cxn>
                  <a:cxn ang="0">
                    <a:pos x="477" y="636"/>
                  </a:cxn>
                  <a:cxn ang="0">
                    <a:pos x="391" y="661"/>
                  </a:cxn>
                  <a:cxn ang="0">
                    <a:pos x="290" y="661"/>
                  </a:cxn>
                  <a:cxn ang="0">
                    <a:pos x="216" y="640"/>
                  </a:cxn>
                  <a:cxn ang="0">
                    <a:pos x="144" y="598"/>
                  </a:cxn>
                  <a:cxn ang="0">
                    <a:pos x="80" y="537"/>
                  </a:cxn>
                  <a:cxn ang="0">
                    <a:pos x="30" y="461"/>
                  </a:cxn>
                  <a:cxn ang="0">
                    <a:pos x="3" y="373"/>
                  </a:cxn>
                  <a:cxn ang="0">
                    <a:pos x="3" y="276"/>
                  </a:cxn>
                  <a:cxn ang="0">
                    <a:pos x="37" y="175"/>
                  </a:cxn>
                  <a:cxn ang="0">
                    <a:pos x="73" y="121"/>
                  </a:cxn>
                  <a:cxn ang="0">
                    <a:pos x="125" y="71"/>
                  </a:cxn>
                  <a:cxn ang="0">
                    <a:pos x="191" y="31"/>
                  </a:cxn>
                  <a:cxn ang="0">
                    <a:pos x="273" y="6"/>
                  </a:cxn>
                </a:cxnLst>
                <a:rect l="0" t="0" r="r" b="b"/>
                <a:pathLst>
                  <a:path w="663" h="663">
                    <a:moveTo>
                      <a:pt x="394" y="124"/>
                    </a:moveTo>
                    <a:lnTo>
                      <a:pt x="365" y="125"/>
                    </a:lnTo>
                    <a:lnTo>
                      <a:pt x="340" y="129"/>
                    </a:lnTo>
                    <a:lnTo>
                      <a:pt x="319" y="138"/>
                    </a:lnTo>
                    <a:lnTo>
                      <a:pt x="302" y="151"/>
                    </a:lnTo>
                    <a:lnTo>
                      <a:pt x="290" y="169"/>
                    </a:lnTo>
                    <a:lnTo>
                      <a:pt x="283" y="192"/>
                    </a:lnTo>
                    <a:lnTo>
                      <a:pt x="280" y="219"/>
                    </a:lnTo>
                    <a:lnTo>
                      <a:pt x="283" y="253"/>
                    </a:lnTo>
                    <a:lnTo>
                      <a:pt x="276" y="257"/>
                    </a:lnTo>
                    <a:lnTo>
                      <a:pt x="266" y="258"/>
                    </a:lnTo>
                    <a:lnTo>
                      <a:pt x="241" y="258"/>
                    </a:lnTo>
                    <a:lnTo>
                      <a:pt x="241" y="325"/>
                    </a:lnTo>
                    <a:lnTo>
                      <a:pt x="268" y="325"/>
                    </a:lnTo>
                    <a:lnTo>
                      <a:pt x="276" y="326"/>
                    </a:lnTo>
                    <a:lnTo>
                      <a:pt x="282" y="330"/>
                    </a:lnTo>
                    <a:lnTo>
                      <a:pt x="283" y="337"/>
                    </a:lnTo>
                    <a:lnTo>
                      <a:pt x="283" y="534"/>
                    </a:lnTo>
                    <a:lnTo>
                      <a:pt x="319" y="534"/>
                    </a:lnTo>
                    <a:lnTo>
                      <a:pt x="339" y="536"/>
                    </a:lnTo>
                    <a:lnTo>
                      <a:pt x="355" y="534"/>
                    </a:lnTo>
                    <a:lnTo>
                      <a:pt x="368" y="529"/>
                    </a:lnTo>
                    <a:lnTo>
                      <a:pt x="368" y="325"/>
                    </a:lnTo>
                    <a:lnTo>
                      <a:pt x="422" y="325"/>
                    </a:lnTo>
                    <a:lnTo>
                      <a:pt x="425" y="310"/>
                    </a:lnTo>
                    <a:lnTo>
                      <a:pt x="426" y="294"/>
                    </a:lnTo>
                    <a:lnTo>
                      <a:pt x="427" y="278"/>
                    </a:lnTo>
                    <a:lnTo>
                      <a:pt x="427" y="258"/>
                    </a:lnTo>
                    <a:lnTo>
                      <a:pt x="405" y="258"/>
                    </a:lnTo>
                    <a:lnTo>
                      <a:pt x="394" y="260"/>
                    </a:lnTo>
                    <a:lnTo>
                      <a:pt x="383" y="260"/>
                    </a:lnTo>
                    <a:lnTo>
                      <a:pt x="373" y="258"/>
                    </a:lnTo>
                    <a:lnTo>
                      <a:pt x="368" y="253"/>
                    </a:lnTo>
                    <a:lnTo>
                      <a:pt x="368" y="212"/>
                    </a:lnTo>
                    <a:lnTo>
                      <a:pt x="369" y="201"/>
                    </a:lnTo>
                    <a:lnTo>
                      <a:pt x="373" y="193"/>
                    </a:lnTo>
                    <a:lnTo>
                      <a:pt x="427" y="193"/>
                    </a:lnTo>
                    <a:lnTo>
                      <a:pt x="427" y="126"/>
                    </a:lnTo>
                    <a:lnTo>
                      <a:pt x="394" y="124"/>
                    </a:lnTo>
                    <a:close/>
                    <a:moveTo>
                      <a:pt x="319" y="0"/>
                    </a:moveTo>
                    <a:lnTo>
                      <a:pt x="372" y="2"/>
                    </a:lnTo>
                    <a:lnTo>
                      <a:pt x="420" y="10"/>
                    </a:lnTo>
                    <a:lnTo>
                      <a:pt x="465" y="24"/>
                    </a:lnTo>
                    <a:lnTo>
                      <a:pt x="506" y="42"/>
                    </a:lnTo>
                    <a:lnTo>
                      <a:pt x="541" y="65"/>
                    </a:lnTo>
                    <a:lnTo>
                      <a:pt x="572" y="90"/>
                    </a:lnTo>
                    <a:lnTo>
                      <a:pt x="598" y="121"/>
                    </a:lnTo>
                    <a:lnTo>
                      <a:pt x="620" y="153"/>
                    </a:lnTo>
                    <a:lnTo>
                      <a:pt x="638" y="189"/>
                    </a:lnTo>
                    <a:lnTo>
                      <a:pt x="651" y="226"/>
                    </a:lnTo>
                    <a:lnTo>
                      <a:pt x="659" y="265"/>
                    </a:lnTo>
                    <a:lnTo>
                      <a:pt x="663" y="305"/>
                    </a:lnTo>
                    <a:lnTo>
                      <a:pt x="663" y="346"/>
                    </a:lnTo>
                    <a:lnTo>
                      <a:pt x="659" y="385"/>
                    </a:lnTo>
                    <a:lnTo>
                      <a:pt x="651" y="425"/>
                    </a:lnTo>
                    <a:lnTo>
                      <a:pt x="638" y="462"/>
                    </a:lnTo>
                    <a:lnTo>
                      <a:pt x="622" y="498"/>
                    </a:lnTo>
                    <a:lnTo>
                      <a:pt x="601" y="533"/>
                    </a:lnTo>
                    <a:lnTo>
                      <a:pt x="576" y="564"/>
                    </a:lnTo>
                    <a:lnTo>
                      <a:pt x="547" y="593"/>
                    </a:lnTo>
                    <a:lnTo>
                      <a:pt x="513" y="616"/>
                    </a:lnTo>
                    <a:lnTo>
                      <a:pt x="477" y="636"/>
                    </a:lnTo>
                    <a:lnTo>
                      <a:pt x="436" y="651"/>
                    </a:lnTo>
                    <a:lnTo>
                      <a:pt x="391" y="661"/>
                    </a:lnTo>
                    <a:lnTo>
                      <a:pt x="343" y="663"/>
                    </a:lnTo>
                    <a:lnTo>
                      <a:pt x="290" y="661"/>
                    </a:lnTo>
                    <a:lnTo>
                      <a:pt x="254" y="654"/>
                    </a:lnTo>
                    <a:lnTo>
                      <a:pt x="216" y="640"/>
                    </a:lnTo>
                    <a:lnTo>
                      <a:pt x="179" y="622"/>
                    </a:lnTo>
                    <a:lnTo>
                      <a:pt x="144" y="598"/>
                    </a:lnTo>
                    <a:lnTo>
                      <a:pt x="111" y="570"/>
                    </a:lnTo>
                    <a:lnTo>
                      <a:pt x="80" y="537"/>
                    </a:lnTo>
                    <a:lnTo>
                      <a:pt x="53" y="501"/>
                    </a:lnTo>
                    <a:lnTo>
                      <a:pt x="30" y="461"/>
                    </a:lnTo>
                    <a:lnTo>
                      <a:pt x="14" y="419"/>
                    </a:lnTo>
                    <a:lnTo>
                      <a:pt x="3" y="373"/>
                    </a:lnTo>
                    <a:lnTo>
                      <a:pt x="0" y="326"/>
                    </a:lnTo>
                    <a:lnTo>
                      <a:pt x="3" y="276"/>
                    </a:lnTo>
                    <a:lnTo>
                      <a:pt x="15" y="226"/>
                    </a:lnTo>
                    <a:lnTo>
                      <a:pt x="37" y="175"/>
                    </a:lnTo>
                    <a:lnTo>
                      <a:pt x="54" y="147"/>
                    </a:lnTo>
                    <a:lnTo>
                      <a:pt x="73" y="121"/>
                    </a:lnTo>
                    <a:lnTo>
                      <a:pt x="97" y="95"/>
                    </a:lnTo>
                    <a:lnTo>
                      <a:pt x="125" y="71"/>
                    </a:lnTo>
                    <a:lnTo>
                      <a:pt x="157" y="49"/>
                    </a:lnTo>
                    <a:lnTo>
                      <a:pt x="191" y="31"/>
                    </a:lnTo>
                    <a:lnTo>
                      <a:pt x="230" y="15"/>
                    </a:lnTo>
                    <a:lnTo>
                      <a:pt x="273" y="6"/>
                    </a:lnTo>
                    <a:lnTo>
                      <a:pt x="319"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kern="1200" dirty="0">
                  <a:solidFill>
                    <a:prstClr val="black"/>
                  </a:solidFill>
                  <a:latin typeface="Arial" panose="020B0604020202020204" pitchFamily="34" charset="0"/>
                  <a:ea typeface="+mn-ea"/>
                  <a:cs typeface="Arial" panose="020B0604020202020204" pitchFamily="34" charset="0"/>
                </a:endParaRPr>
              </a:p>
            </p:txBody>
          </p:sp>
        </p:grpSp>
        <p:grpSp>
          <p:nvGrpSpPr>
            <p:cNvPr id="83" name="Group 82"/>
            <p:cNvGrpSpPr/>
            <p:nvPr/>
          </p:nvGrpSpPr>
          <p:grpSpPr>
            <a:xfrm>
              <a:off x="7883008" y="5048697"/>
              <a:ext cx="571116" cy="571112"/>
              <a:chOff x="9665008" y="4780636"/>
              <a:chExt cx="279044" cy="279044"/>
            </a:xfrm>
          </p:grpSpPr>
          <p:sp>
            <p:nvSpPr>
              <p:cNvPr id="90" name="Oval 89"/>
              <p:cNvSpPr/>
              <p:nvPr userDrawn="1"/>
            </p:nvSpPr>
            <p:spPr>
              <a:xfrm>
                <a:off x="9665008" y="4780636"/>
                <a:ext cx="279044" cy="2790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kern="1200" dirty="0">
                  <a:solidFill>
                    <a:prstClr val="white"/>
                  </a:solidFill>
                  <a:latin typeface="Arial" panose="020B0604020202020204" pitchFamily="34" charset="0"/>
                </a:endParaRPr>
              </a:p>
            </p:txBody>
          </p:sp>
          <p:sp>
            <p:nvSpPr>
              <p:cNvPr id="91" name="Freeform 48"/>
              <p:cNvSpPr>
                <a:spLocks/>
              </p:cNvSpPr>
              <p:nvPr userDrawn="1"/>
            </p:nvSpPr>
            <p:spPr bwMode="auto">
              <a:xfrm>
                <a:off x="9706594" y="4852691"/>
                <a:ext cx="195872" cy="134934"/>
              </a:xfrm>
              <a:custGeom>
                <a:avLst/>
                <a:gdLst>
                  <a:gd name="T0" fmla="*/ 652 w 720"/>
                  <a:gd name="T1" fmla="*/ 218 h 496"/>
                  <a:gd name="T2" fmla="*/ 688 w 720"/>
                  <a:gd name="T3" fmla="*/ 206 h 496"/>
                  <a:gd name="T4" fmla="*/ 712 w 720"/>
                  <a:gd name="T5" fmla="*/ 182 h 496"/>
                  <a:gd name="T6" fmla="*/ 700 w 720"/>
                  <a:gd name="T7" fmla="*/ 180 h 496"/>
                  <a:gd name="T8" fmla="*/ 642 w 720"/>
                  <a:gd name="T9" fmla="*/ 186 h 496"/>
                  <a:gd name="T10" fmla="*/ 628 w 720"/>
                  <a:gd name="T11" fmla="*/ 166 h 496"/>
                  <a:gd name="T12" fmla="*/ 606 w 720"/>
                  <a:gd name="T13" fmla="*/ 118 h 496"/>
                  <a:gd name="T14" fmla="*/ 548 w 720"/>
                  <a:gd name="T15" fmla="*/ 64 h 496"/>
                  <a:gd name="T16" fmla="*/ 500 w 720"/>
                  <a:gd name="T17" fmla="*/ 48 h 496"/>
                  <a:gd name="T18" fmla="*/ 476 w 720"/>
                  <a:gd name="T19" fmla="*/ 48 h 496"/>
                  <a:gd name="T20" fmla="*/ 504 w 720"/>
                  <a:gd name="T21" fmla="*/ 38 h 496"/>
                  <a:gd name="T22" fmla="*/ 534 w 720"/>
                  <a:gd name="T23" fmla="*/ 26 h 496"/>
                  <a:gd name="T24" fmla="*/ 536 w 720"/>
                  <a:gd name="T25" fmla="*/ 16 h 496"/>
                  <a:gd name="T26" fmla="*/ 524 w 720"/>
                  <a:gd name="T27" fmla="*/ 12 h 496"/>
                  <a:gd name="T28" fmla="*/ 466 w 720"/>
                  <a:gd name="T29" fmla="*/ 30 h 496"/>
                  <a:gd name="T30" fmla="*/ 490 w 720"/>
                  <a:gd name="T31" fmla="*/ 18 h 496"/>
                  <a:gd name="T32" fmla="*/ 504 w 720"/>
                  <a:gd name="T33" fmla="*/ 0 h 496"/>
                  <a:gd name="T34" fmla="*/ 474 w 720"/>
                  <a:gd name="T35" fmla="*/ 10 h 496"/>
                  <a:gd name="T36" fmla="*/ 448 w 720"/>
                  <a:gd name="T37" fmla="*/ 26 h 496"/>
                  <a:gd name="T38" fmla="*/ 460 w 720"/>
                  <a:gd name="T39" fmla="*/ 6 h 496"/>
                  <a:gd name="T40" fmla="*/ 406 w 720"/>
                  <a:gd name="T41" fmla="*/ 58 h 496"/>
                  <a:gd name="T42" fmla="*/ 368 w 720"/>
                  <a:gd name="T43" fmla="*/ 128 h 496"/>
                  <a:gd name="T44" fmla="*/ 318 w 720"/>
                  <a:gd name="T45" fmla="*/ 154 h 496"/>
                  <a:gd name="T46" fmla="*/ 292 w 720"/>
                  <a:gd name="T47" fmla="*/ 136 h 496"/>
                  <a:gd name="T48" fmla="*/ 166 w 720"/>
                  <a:gd name="T49" fmla="*/ 76 h 496"/>
                  <a:gd name="T50" fmla="*/ 108 w 720"/>
                  <a:gd name="T51" fmla="*/ 66 h 496"/>
                  <a:gd name="T52" fmla="*/ 120 w 720"/>
                  <a:gd name="T53" fmla="*/ 100 h 496"/>
                  <a:gd name="T54" fmla="*/ 152 w 720"/>
                  <a:gd name="T55" fmla="*/ 134 h 496"/>
                  <a:gd name="T56" fmla="*/ 160 w 720"/>
                  <a:gd name="T57" fmla="*/ 144 h 496"/>
                  <a:gd name="T58" fmla="*/ 124 w 720"/>
                  <a:gd name="T59" fmla="*/ 150 h 496"/>
                  <a:gd name="T60" fmla="*/ 138 w 720"/>
                  <a:gd name="T61" fmla="*/ 184 h 496"/>
                  <a:gd name="T62" fmla="*/ 170 w 720"/>
                  <a:gd name="T63" fmla="*/ 210 h 496"/>
                  <a:gd name="T64" fmla="*/ 206 w 720"/>
                  <a:gd name="T65" fmla="*/ 222 h 496"/>
                  <a:gd name="T66" fmla="*/ 166 w 720"/>
                  <a:gd name="T67" fmla="*/ 234 h 496"/>
                  <a:gd name="T68" fmla="*/ 160 w 720"/>
                  <a:gd name="T69" fmla="*/ 250 h 496"/>
                  <a:gd name="T70" fmla="*/ 186 w 720"/>
                  <a:gd name="T71" fmla="*/ 274 h 496"/>
                  <a:gd name="T72" fmla="*/ 226 w 720"/>
                  <a:gd name="T73" fmla="*/ 286 h 496"/>
                  <a:gd name="T74" fmla="*/ 236 w 720"/>
                  <a:gd name="T75" fmla="*/ 290 h 496"/>
                  <a:gd name="T76" fmla="*/ 218 w 720"/>
                  <a:gd name="T77" fmla="*/ 306 h 496"/>
                  <a:gd name="T78" fmla="*/ 216 w 720"/>
                  <a:gd name="T79" fmla="*/ 322 h 496"/>
                  <a:gd name="T80" fmla="*/ 236 w 720"/>
                  <a:gd name="T81" fmla="*/ 342 h 496"/>
                  <a:gd name="T82" fmla="*/ 268 w 720"/>
                  <a:gd name="T83" fmla="*/ 346 h 496"/>
                  <a:gd name="T84" fmla="*/ 220 w 720"/>
                  <a:gd name="T85" fmla="*/ 382 h 496"/>
                  <a:gd name="T86" fmla="*/ 168 w 720"/>
                  <a:gd name="T87" fmla="*/ 400 h 496"/>
                  <a:gd name="T88" fmla="*/ 112 w 720"/>
                  <a:gd name="T89" fmla="*/ 404 h 496"/>
                  <a:gd name="T90" fmla="*/ 60 w 720"/>
                  <a:gd name="T91" fmla="*/ 392 h 496"/>
                  <a:gd name="T92" fmla="*/ 14 w 720"/>
                  <a:gd name="T93" fmla="*/ 364 h 496"/>
                  <a:gd name="T94" fmla="*/ 18 w 720"/>
                  <a:gd name="T95" fmla="*/ 376 h 496"/>
                  <a:gd name="T96" fmla="*/ 76 w 720"/>
                  <a:gd name="T97" fmla="*/ 430 h 496"/>
                  <a:gd name="T98" fmla="*/ 144 w 720"/>
                  <a:gd name="T99" fmla="*/ 468 h 496"/>
                  <a:gd name="T100" fmla="*/ 216 w 720"/>
                  <a:gd name="T101" fmla="*/ 490 h 496"/>
                  <a:gd name="T102" fmla="*/ 290 w 720"/>
                  <a:gd name="T103" fmla="*/ 496 h 496"/>
                  <a:gd name="T104" fmla="*/ 364 w 720"/>
                  <a:gd name="T105" fmla="*/ 490 h 496"/>
                  <a:gd name="T106" fmla="*/ 434 w 720"/>
                  <a:gd name="T107" fmla="*/ 470 h 496"/>
                  <a:gd name="T108" fmla="*/ 498 w 720"/>
                  <a:gd name="T109" fmla="*/ 438 h 496"/>
                  <a:gd name="T110" fmla="*/ 554 w 720"/>
                  <a:gd name="T111" fmla="*/ 396 h 496"/>
                  <a:gd name="T112" fmla="*/ 598 w 720"/>
                  <a:gd name="T113" fmla="*/ 344 h 496"/>
                  <a:gd name="T114" fmla="*/ 628 w 720"/>
                  <a:gd name="T115" fmla="*/ 284 h 496"/>
                  <a:gd name="T116" fmla="*/ 650 w 720"/>
                  <a:gd name="T117" fmla="*/ 260 h 496"/>
                  <a:gd name="T118" fmla="*/ 688 w 720"/>
                  <a:gd name="T119" fmla="*/ 252 h 496"/>
                  <a:gd name="T120" fmla="*/ 720 w 720"/>
                  <a:gd name="T121" fmla="*/ 228 h 496"/>
                  <a:gd name="T122" fmla="*/ 678 w 720"/>
                  <a:gd name="T123" fmla="*/ 230 h 496"/>
                  <a:gd name="T124" fmla="*/ 638 w 720"/>
                  <a:gd name="T125" fmla="*/ 22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0" h="496">
                    <a:moveTo>
                      <a:pt x="638" y="220"/>
                    </a:moveTo>
                    <a:lnTo>
                      <a:pt x="638" y="220"/>
                    </a:lnTo>
                    <a:lnTo>
                      <a:pt x="652" y="218"/>
                    </a:lnTo>
                    <a:lnTo>
                      <a:pt x="666" y="216"/>
                    </a:lnTo>
                    <a:lnTo>
                      <a:pt x="678" y="210"/>
                    </a:lnTo>
                    <a:lnTo>
                      <a:pt x="688" y="206"/>
                    </a:lnTo>
                    <a:lnTo>
                      <a:pt x="698" y="198"/>
                    </a:lnTo>
                    <a:lnTo>
                      <a:pt x="706" y="192"/>
                    </a:lnTo>
                    <a:lnTo>
                      <a:pt x="712" y="182"/>
                    </a:lnTo>
                    <a:lnTo>
                      <a:pt x="716" y="174"/>
                    </a:lnTo>
                    <a:lnTo>
                      <a:pt x="716" y="174"/>
                    </a:lnTo>
                    <a:lnTo>
                      <a:pt x="700" y="180"/>
                    </a:lnTo>
                    <a:lnTo>
                      <a:pt x="678" y="186"/>
                    </a:lnTo>
                    <a:lnTo>
                      <a:pt x="654" y="186"/>
                    </a:lnTo>
                    <a:lnTo>
                      <a:pt x="642" y="186"/>
                    </a:lnTo>
                    <a:lnTo>
                      <a:pt x="632" y="184"/>
                    </a:lnTo>
                    <a:lnTo>
                      <a:pt x="632" y="184"/>
                    </a:lnTo>
                    <a:lnTo>
                      <a:pt x="628" y="166"/>
                    </a:lnTo>
                    <a:lnTo>
                      <a:pt x="628" y="166"/>
                    </a:lnTo>
                    <a:lnTo>
                      <a:pt x="618" y="142"/>
                    </a:lnTo>
                    <a:lnTo>
                      <a:pt x="606" y="118"/>
                    </a:lnTo>
                    <a:lnTo>
                      <a:pt x="590" y="96"/>
                    </a:lnTo>
                    <a:lnTo>
                      <a:pt x="570" y="78"/>
                    </a:lnTo>
                    <a:lnTo>
                      <a:pt x="548" y="64"/>
                    </a:lnTo>
                    <a:lnTo>
                      <a:pt x="526" y="54"/>
                    </a:lnTo>
                    <a:lnTo>
                      <a:pt x="514" y="50"/>
                    </a:lnTo>
                    <a:lnTo>
                      <a:pt x="500" y="48"/>
                    </a:lnTo>
                    <a:lnTo>
                      <a:pt x="488" y="46"/>
                    </a:lnTo>
                    <a:lnTo>
                      <a:pt x="476" y="48"/>
                    </a:lnTo>
                    <a:lnTo>
                      <a:pt x="476" y="48"/>
                    </a:lnTo>
                    <a:lnTo>
                      <a:pt x="492" y="42"/>
                    </a:lnTo>
                    <a:lnTo>
                      <a:pt x="492" y="42"/>
                    </a:lnTo>
                    <a:lnTo>
                      <a:pt x="504" y="38"/>
                    </a:lnTo>
                    <a:lnTo>
                      <a:pt x="520" y="34"/>
                    </a:lnTo>
                    <a:lnTo>
                      <a:pt x="528" y="30"/>
                    </a:lnTo>
                    <a:lnTo>
                      <a:pt x="534" y="26"/>
                    </a:lnTo>
                    <a:lnTo>
                      <a:pt x="538" y="22"/>
                    </a:lnTo>
                    <a:lnTo>
                      <a:pt x="536" y="16"/>
                    </a:lnTo>
                    <a:lnTo>
                      <a:pt x="536" y="16"/>
                    </a:lnTo>
                    <a:lnTo>
                      <a:pt x="536" y="14"/>
                    </a:lnTo>
                    <a:lnTo>
                      <a:pt x="532" y="12"/>
                    </a:lnTo>
                    <a:lnTo>
                      <a:pt x="524" y="12"/>
                    </a:lnTo>
                    <a:lnTo>
                      <a:pt x="514" y="14"/>
                    </a:lnTo>
                    <a:lnTo>
                      <a:pt x="504" y="16"/>
                    </a:lnTo>
                    <a:lnTo>
                      <a:pt x="466" y="30"/>
                    </a:lnTo>
                    <a:lnTo>
                      <a:pt x="466" y="30"/>
                    </a:lnTo>
                    <a:lnTo>
                      <a:pt x="478" y="24"/>
                    </a:lnTo>
                    <a:lnTo>
                      <a:pt x="490" y="18"/>
                    </a:lnTo>
                    <a:lnTo>
                      <a:pt x="500" y="10"/>
                    </a:lnTo>
                    <a:lnTo>
                      <a:pt x="504" y="6"/>
                    </a:lnTo>
                    <a:lnTo>
                      <a:pt x="504" y="0"/>
                    </a:lnTo>
                    <a:lnTo>
                      <a:pt x="504" y="0"/>
                    </a:lnTo>
                    <a:lnTo>
                      <a:pt x="490" y="4"/>
                    </a:lnTo>
                    <a:lnTo>
                      <a:pt x="474" y="10"/>
                    </a:lnTo>
                    <a:lnTo>
                      <a:pt x="462" y="16"/>
                    </a:lnTo>
                    <a:lnTo>
                      <a:pt x="448" y="26"/>
                    </a:lnTo>
                    <a:lnTo>
                      <a:pt x="448" y="26"/>
                    </a:lnTo>
                    <a:lnTo>
                      <a:pt x="456" y="16"/>
                    </a:lnTo>
                    <a:lnTo>
                      <a:pt x="460" y="6"/>
                    </a:lnTo>
                    <a:lnTo>
                      <a:pt x="460" y="6"/>
                    </a:lnTo>
                    <a:lnTo>
                      <a:pt x="440" y="20"/>
                    </a:lnTo>
                    <a:lnTo>
                      <a:pt x="422" y="38"/>
                    </a:lnTo>
                    <a:lnTo>
                      <a:pt x="406" y="58"/>
                    </a:lnTo>
                    <a:lnTo>
                      <a:pt x="392" y="80"/>
                    </a:lnTo>
                    <a:lnTo>
                      <a:pt x="380" y="104"/>
                    </a:lnTo>
                    <a:lnTo>
                      <a:pt x="368" y="128"/>
                    </a:lnTo>
                    <a:lnTo>
                      <a:pt x="346" y="180"/>
                    </a:lnTo>
                    <a:lnTo>
                      <a:pt x="346" y="180"/>
                    </a:lnTo>
                    <a:lnTo>
                      <a:pt x="318" y="154"/>
                    </a:lnTo>
                    <a:lnTo>
                      <a:pt x="304" y="144"/>
                    </a:lnTo>
                    <a:lnTo>
                      <a:pt x="292" y="136"/>
                    </a:lnTo>
                    <a:lnTo>
                      <a:pt x="292" y="136"/>
                    </a:lnTo>
                    <a:lnTo>
                      <a:pt x="256" y="116"/>
                    </a:lnTo>
                    <a:lnTo>
                      <a:pt x="214" y="98"/>
                    </a:lnTo>
                    <a:lnTo>
                      <a:pt x="166" y="76"/>
                    </a:lnTo>
                    <a:lnTo>
                      <a:pt x="108" y="54"/>
                    </a:lnTo>
                    <a:lnTo>
                      <a:pt x="108" y="54"/>
                    </a:lnTo>
                    <a:lnTo>
                      <a:pt x="108" y="66"/>
                    </a:lnTo>
                    <a:lnTo>
                      <a:pt x="110" y="76"/>
                    </a:lnTo>
                    <a:lnTo>
                      <a:pt x="114" y="88"/>
                    </a:lnTo>
                    <a:lnTo>
                      <a:pt x="120" y="100"/>
                    </a:lnTo>
                    <a:lnTo>
                      <a:pt x="128" y="112"/>
                    </a:lnTo>
                    <a:lnTo>
                      <a:pt x="138" y="124"/>
                    </a:lnTo>
                    <a:lnTo>
                      <a:pt x="152" y="134"/>
                    </a:lnTo>
                    <a:lnTo>
                      <a:pt x="170" y="144"/>
                    </a:lnTo>
                    <a:lnTo>
                      <a:pt x="170" y="144"/>
                    </a:lnTo>
                    <a:lnTo>
                      <a:pt x="160" y="144"/>
                    </a:lnTo>
                    <a:lnTo>
                      <a:pt x="148" y="146"/>
                    </a:lnTo>
                    <a:lnTo>
                      <a:pt x="124" y="150"/>
                    </a:lnTo>
                    <a:lnTo>
                      <a:pt x="124" y="150"/>
                    </a:lnTo>
                    <a:lnTo>
                      <a:pt x="128" y="162"/>
                    </a:lnTo>
                    <a:lnTo>
                      <a:pt x="132" y="172"/>
                    </a:lnTo>
                    <a:lnTo>
                      <a:pt x="138" y="184"/>
                    </a:lnTo>
                    <a:lnTo>
                      <a:pt x="146" y="194"/>
                    </a:lnTo>
                    <a:lnTo>
                      <a:pt x="158" y="202"/>
                    </a:lnTo>
                    <a:lnTo>
                      <a:pt x="170" y="210"/>
                    </a:lnTo>
                    <a:lnTo>
                      <a:pt x="186" y="216"/>
                    </a:lnTo>
                    <a:lnTo>
                      <a:pt x="206" y="222"/>
                    </a:lnTo>
                    <a:lnTo>
                      <a:pt x="206" y="222"/>
                    </a:lnTo>
                    <a:lnTo>
                      <a:pt x="188" y="224"/>
                    </a:lnTo>
                    <a:lnTo>
                      <a:pt x="176" y="228"/>
                    </a:lnTo>
                    <a:lnTo>
                      <a:pt x="166" y="234"/>
                    </a:lnTo>
                    <a:lnTo>
                      <a:pt x="156" y="242"/>
                    </a:lnTo>
                    <a:lnTo>
                      <a:pt x="156" y="242"/>
                    </a:lnTo>
                    <a:lnTo>
                      <a:pt x="160" y="250"/>
                    </a:lnTo>
                    <a:lnTo>
                      <a:pt x="168" y="258"/>
                    </a:lnTo>
                    <a:lnTo>
                      <a:pt x="176" y="266"/>
                    </a:lnTo>
                    <a:lnTo>
                      <a:pt x="186" y="274"/>
                    </a:lnTo>
                    <a:lnTo>
                      <a:pt x="198" y="280"/>
                    </a:lnTo>
                    <a:lnTo>
                      <a:pt x="212" y="284"/>
                    </a:lnTo>
                    <a:lnTo>
                      <a:pt x="226" y="286"/>
                    </a:lnTo>
                    <a:lnTo>
                      <a:pt x="244" y="284"/>
                    </a:lnTo>
                    <a:lnTo>
                      <a:pt x="244" y="284"/>
                    </a:lnTo>
                    <a:lnTo>
                      <a:pt x="236" y="290"/>
                    </a:lnTo>
                    <a:lnTo>
                      <a:pt x="228" y="294"/>
                    </a:lnTo>
                    <a:lnTo>
                      <a:pt x="222" y="300"/>
                    </a:lnTo>
                    <a:lnTo>
                      <a:pt x="218" y="306"/>
                    </a:lnTo>
                    <a:lnTo>
                      <a:pt x="216" y="310"/>
                    </a:lnTo>
                    <a:lnTo>
                      <a:pt x="216" y="316"/>
                    </a:lnTo>
                    <a:lnTo>
                      <a:pt x="216" y="322"/>
                    </a:lnTo>
                    <a:lnTo>
                      <a:pt x="218" y="326"/>
                    </a:lnTo>
                    <a:lnTo>
                      <a:pt x="226" y="336"/>
                    </a:lnTo>
                    <a:lnTo>
                      <a:pt x="236" y="342"/>
                    </a:lnTo>
                    <a:lnTo>
                      <a:pt x="250" y="346"/>
                    </a:lnTo>
                    <a:lnTo>
                      <a:pt x="268" y="346"/>
                    </a:lnTo>
                    <a:lnTo>
                      <a:pt x="268" y="346"/>
                    </a:lnTo>
                    <a:lnTo>
                      <a:pt x="252" y="360"/>
                    </a:lnTo>
                    <a:lnTo>
                      <a:pt x="236" y="372"/>
                    </a:lnTo>
                    <a:lnTo>
                      <a:pt x="220" y="382"/>
                    </a:lnTo>
                    <a:lnTo>
                      <a:pt x="202" y="390"/>
                    </a:lnTo>
                    <a:lnTo>
                      <a:pt x="186" y="396"/>
                    </a:lnTo>
                    <a:lnTo>
                      <a:pt x="168" y="400"/>
                    </a:lnTo>
                    <a:lnTo>
                      <a:pt x="150" y="404"/>
                    </a:lnTo>
                    <a:lnTo>
                      <a:pt x="130" y="404"/>
                    </a:lnTo>
                    <a:lnTo>
                      <a:pt x="112" y="404"/>
                    </a:lnTo>
                    <a:lnTo>
                      <a:pt x="94" y="400"/>
                    </a:lnTo>
                    <a:lnTo>
                      <a:pt x="78" y="396"/>
                    </a:lnTo>
                    <a:lnTo>
                      <a:pt x="60" y="392"/>
                    </a:lnTo>
                    <a:lnTo>
                      <a:pt x="44" y="384"/>
                    </a:lnTo>
                    <a:lnTo>
                      <a:pt x="28" y="376"/>
                    </a:lnTo>
                    <a:lnTo>
                      <a:pt x="14" y="364"/>
                    </a:lnTo>
                    <a:lnTo>
                      <a:pt x="0" y="354"/>
                    </a:lnTo>
                    <a:lnTo>
                      <a:pt x="0" y="354"/>
                    </a:lnTo>
                    <a:lnTo>
                      <a:pt x="18" y="376"/>
                    </a:lnTo>
                    <a:lnTo>
                      <a:pt x="36" y="396"/>
                    </a:lnTo>
                    <a:lnTo>
                      <a:pt x="56" y="414"/>
                    </a:lnTo>
                    <a:lnTo>
                      <a:pt x="76" y="430"/>
                    </a:lnTo>
                    <a:lnTo>
                      <a:pt x="98" y="444"/>
                    </a:lnTo>
                    <a:lnTo>
                      <a:pt x="120" y="456"/>
                    </a:lnTo>
                    <a:lnTo>
                      <a:pt x="144" y="468"/>
                    </a:lnTo>
                    <a:lnTo>
                      <a:pt x="168" y="476"/>
                    </a:lnTo>
                    <a:lnTo>
                      <a:pt x="192" y="484"/>
                    </a:lnTo>
                    <a:lnTo>
                      <a:pt x="216" y="490"/>
                    </a:lnTo>
                    <a:lnTo>
                      <a:pt x="240" y="494"/>
                    </a:lnTo>
                    <a:lnTo>
                      <a:pt x="264" y="496"/>
                    </a:lnTo>
                    <a:lnTo>
                      <a:pt x="290" y="496"/>
                    </a:lnTo>
                    <a:lnTo>
                      <a:pt x="314" y="496"/>
                    </a:lnTo>
                    <a:lnTo>
                      <a:pt x="338" y="492"/>
                    </a:lnTo>
                    <a:lnTo>
                      <a:pt x="364" y="490"/>
                    </a:lnTo>
                    <a:lnTo>
                      <a:pt x="386" y="484"/>
                    </a:lnTo>
                    <a:lnTo>
                      <a:pt x="410" y="478"/>
                    </a:lnTo>
                    <a:lnTo>
                      <a:pt x="434" y="470"/>
                    </a:lnTo>
                    <a:lnTo>
                      <a:pt x="456" y="460"/>
                    </a:lnTo>
                    <a:lnTo>
                      <a:pt x="476" y="450"/>
                    </a:lnTo>
                    <a:lnTo>
                      <a:pt x="498" y="438"/>
                    </a:lnTo>
                    <a:lnTo>
                      <a:pt x="518" y="424"/>
                    </a:lnTo>
                    <a:lnTo>
                      <a:pt x="536" y="410"/>
                    </a:lnTo>
                    <a:lnTo>
                      <a:pt x="554" y="396"/>
                    </a:lnTo>
                    <a:lnTo>
                      <a:pt x="570" y="380"/>
                    </a:lnTo>
                    <a:lnTo>
                      <a:pt x="584" y="362"/>
                    </a:lnTo>
                    <a:lnTo>
                      <a:pt x="598" y="344"/>
                    </a:lnTo>
                    <a:lnTo>
                      <a:pt x="610" y="324"/>
                    </a:lnTo>
                    <a:lnTo>
                      <a:pt x="620" y="304"/>
                    </a:lnTo>
                    <a:lnTo>
                      <a:pt x="628" y="284"/>
                    </a:lnTo>
                    <a:lnTo>
                      <a:pt x="634" y="262"/>
                    </a:lnTo>
                    <a:lnTo>
                      <a:pt x="634" y="262"/>
                    </a:lnTo>
                    <a:lnTo>
                      <a:pt x="650" y="260"/>
                    </a:lnTo>
                    <a:lnTo>
                      <a:pt x="664" y="258"/>
                    </a:lnTo>
                    <a:lnTo>
                      <a:pt x="676" y="256"/>
                    </a:lnTo>
                    <a:lnTo>
                      <a:pt x="688" y="252"/>
                    </a:lnTo>
                    <a:lnTo>
                      <a:pt x="698" y="246"/>
                    </a:lnTo>
                    <a:lnTo>
                      <a:pt x="706" y="242"/>
                    </a:lnTo>
                    <a:lnTo>
                      <a:pt x="720" y="228"/>
                    </a:lnTo>
                    <a:lnTo>
                      <a:pt x="720" y="228"/>
                    </a:lnTo>
                    <a:lnTo>
                      <a:pt x="700" y="230"/>
                    </a:lnTo>
                    <a:lnTo>
                      <a:pt x="678" y="230"/>
                    </a:lnTo>
                    <a:lnTo>
                      <a:pt x="656" y="226"/>
                    </a:lnTo>
                    <a:lnTo>
                      <a:pt x="638" y="220"/>
                    </a:lnTo>
                    <a:lnTo>
                      <a:pt x="638" y="22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kern="1200" dirty="0">
                  <a:solidFill>
                    <a:prstClr val="black"/>
                  </a:solidFill>
                  <a:latin typeface="Arial" panose="020B0604020202020204" pitchFamily="34" charset="0"/>
                  <a:ea typeface="+mn-ea"/>
                  <a:cs typeface="Arial" panose="020B0604020202020204" pitchFamily="34" charset="0"/>
                </a:endParaRPr>
              </a:p>
            </p:txBody>
          </p:sp>
        </p:grpSp>
        <p:grpSp>
          <p:nvGrpSpPr>
            <p:cNvPr id="84" name="Group 83"/>
            <p:cNvGrpSpPr/>
            <p:nvPr/>
          </p:nvGrpSpPr>
          <p:grpSpPr>
            <a:xfrm>
              <a:off x="9357564" y="5048697"/>
              <a:ext cx="571116" cy="571112"/>
              <a:chOff x="10309320" y="4780636"/>
              <a:chExt cx="279044" cy="279044"/>
            </a:xfrm>
          </p:grpSpPr>
          <p:sp>
            <p:nvSpPr>
              <p:cNvPr id="88" name="Oval 87"/>
              <p:cNvSpPr/>
              <p:nvPr userDrawn="1"/>
            </p:nvSpPr>
            <p:spPr>
              <a:xfrm>
                <a:off x="10309320" y="4780636"/>
                <a:ext cx="279044" cy="2790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kern="1200" dirty="0">
                  <a:solidFill>
                    <a:prstClr val="white"/>
                  </a:solidFill>
                  <a:latin typeface="Arial" panose="020B0604020202020204" pitchFamily="34" charset="0"/>
                </a:endParaRPr>
              </a:p>
            </p:txBody>
          </p:sp>
          <p:sp>
            <p:nvSpPr>
              <p:cNvPr id="89" name="Freeform 626"/>
              <p:cNvSpPr>
                <a:spLocks noEditPoints="1"/>
              </p:cNvSpPr>
              <p:nvPr userDrawn="1"/>
            </p:nvSpPr>
            <p:spPr bwMode="auto">
              <a:xfrm>
                <a:off x="10377033" y="4848291"/>
                <a:ext cx="143618" cy="143734"/>
              </a:xfrm>
              <a:custGeom>
                <a:avLst/>
                <a:gdLst>
                  <a:gd name="T0" fmla="*/ 766 w 2492"/>
                  <a:gd name="T1" fmla="*/ 2115 h 2494"/>
                  <a:gd name="T2" fmla="*/ 1669 w 2492"/>
                  <a:gd name="T3" fmla="*/ 932 h 2494"/>
                  <a:gd name="T4" fmla="*/ 1524 w 2492"/>
                  <a:gd name="T5" fmla="*/ 957 h 2494"/>
                  <a:gd name="T6" fmla="*/ 1402 w 2492"/>
                  <a:gd name="T7" fmla="*/ 1045 h 2494"/>
                  <a:gd name="T8" fmla="*/ 1362 w 2492"/>
                  <a:gd name="T9" fmla="*/ 1094 h 2494"/>
                  <a:gd name="T10" fmla="*/ 1349 w 2492"/>
                  <a:gd name="T11" fmla="*/ 1104 h 2494"/>
                  <a:gd name="T12" fmla="*/ 1344 w 2492"/>
                  <a:gd name="T13" fmla="*/ 1005 h 2494"/>
                  <a:gd name="T14" fmla="*/ 953 w 2492"/>
                  <a:gd name="T15" fmla="*/ 2115 h 2494"/>
                  <a:gd name="T16" fmla="*/ 1346 w 2492"/>
                  <a:gd name="T17" fmla="*/ 2050 h 2494"/>
                  <a:gd name="T18" fmla="*/ 1351 w 2492"/>
                  <a:gd name="T19" fmla="*/ 1442 h 2494"/>
                  <a:gd name="T20" fmla="*/ 1381 w 2492"/>
                  <a:gd name="T21" fmla="*/ 1333 h 2494"/>
                  <a:gd name="T22" fmla="*/ 1451 w 2492"/>
                  <a:gd name="T23" fmla="*/ 1255 h 2494"/>
                  <a:gd name="T24" fmla="*/ 1551 w 2492"/>
                  <a:gd name="T25" fmla="*/ 1232 h 2494"/>
                  <a:gd name="T26" fmla="*/ 1648 w 2492"/>
                  <a:gd name="T27" fmla="*/ 1264 h 2494"/>
                  <a:gd name="T28" fmla="*/ 1704 w 2492"/>
                  <a:gd name="T29" fmla="*/ 1353 h 2494"/>
                  <a:gd name="T30" fmla="*/ 1719 w 2492"/>
                  <a:gd name="T31" fmla="*/ 1516 h 2494"/>
                  <a:gd name="T32" fmla="*/ 2110 w 2492"/>
                  <a:gd name="T33" fmla="*/ 2115 h 2494"/>
                  <a:gd name="T34" fmla="*/ 2113 w 2492"/>
                  <a:gd name="T35" fmla="*/ 1761 h 2494"/>
                  <a:gd name="T36" fmla="*/ 2099 w 2492"/>
                  <a:gd name="T37" fmla="*/ 1312 h 2494"/>
                  <a:gd name="T38" fmla="*/ 2052 w 2492"/>
                  <a:gd name="T39" fmla="*/ 1147 h 2494"/>
                  <a:gd name="T40" fmla="*/ 1963 w 2492"/>
                  <a:gd name="T41" fmla="*/ 1029 h 2494"/>
                  <a:gd name="T42" fmla="*/ 1829 w 2492"/>
                  <a:gd name="T43" fmla="*/ 956 h 2494"/>
                  <a:gd name="T44" fmla="*/ 1669 w 2492"/>
                  <a:gd name="T45" fmla="*/ 932 h 2494"/>
                  <a:gd name="T46" fmla="*/ 483 w 2492"/>
                  <a:gd name="T47" fmla="*/ 426 h 2494"/>
                  <a:gd name="T48" fmla="*/ 391 w 2492"/>
                  <a:gd name="T49" fmla="*/ 496 h 2494"/>
                  <a:gd name="T50" fmla="*/ 356 w 2492"/>
                  <a:gd name="T51" fmla="*/ 610 h 2494"/>
                  <a:gd name="T52" fmla="*/ 391 w 2492"/>
                  <a:gd name="T53" fmla="*/ 722 h 2494"/>
                  <a:gd name="T54" fmla="*/ 481 w 2492"/>
                  <a:gd name="T55" fmla="*/ 792 h 2494"/>
                  <a:gd name="T56" fmla="*/ 610 w 2492"/>
                  <a:gd name="T57" fmla="*/ 803 h 2494"/>
                  <a:gd name="T58" fmla="*/ 718 w 2492"/>
                  <a:gd name="T59" fmla="*/ 752 h 2494"/>
                  <a:gd name="T60" fmla="*/ 775 w 2492"/>
                  <a:gd name="T61" fmla="*/ 652 h 2494"/>
                  <a:gd name="T62" fmla="*/ 764 w 2492"/>
                  <a:gd name="T63" fmla="*/ 531 h 2494"/>
                  <a:gd name="T64" fmla="*/ 690 w 2492"/>
                  <a:gd name="T65" fmla="*/ 443 h 2494"/>
                  <a:gd name="T66" fmla="*/ 569 w 2492"/>
                  <a:gd name="T67" fmla="*/ 412 h 2494"/>
                  <a:gd name="T68" fmla="*/ 2071 w 2492"/>
                  <a:gd name="T69" fmla="*/ 3 h 2494"/>
                  <a:gd name="T70" fmla="*/ 2144 w 2492"/>
                  <a:gd name="T71" fmla="*/ 20 h 2494"/>
                  <a:gd name="T72" fmla="*/ 2296 w 2492"/>
                  <a:gd name="T73" fmla="*/ 90 h 2494"/>
                  <a:gd name="T74" fmla="*/ 2409 w 2492"/>
                  <a:gd name="T75" fmla="*/ 211 h 2494"/>
                  <a:gd name="T76" fmla="*/ 2468 w 2492"/>
                  <a:gd name="T77" fmla="*/ 345 h 2494"/>
                  <a:gd name="T78" fmla="*/ 2492 w 2492"/>
                  <a:gd name="T79" fmla="*/ 2064 h 2494"/>
                  <a:gd name="T80" fmla="*/ 2482 w 2492"/>
                  <a:gd name="T81" fmla="*/ 2087 h 2494"/>
                  <a:gd name="T82" fmla="*/ 2430 w 2492"/>
                  <a:gd name="T83" fmla="*/ 2252 h 2494"/>
                  <a:gd name="T84" fmla="*/ 2326 w 2492"/>
                  <a:gd name="T85" fmla="*/ 2379 h 2494"/>
                  <a:gd name="T86" fmla="*/ 2188 w 2492"/>
                  <a:gd name="T87" fmla="*/ 2457 h 2494"/>
                  <a:gd name="T88" fmla="*/ 2063 w 2492"/>
                  <a:gd name="T89" fmla="*/ 2494 h 2494"/>
                  <a:gd name="T90" fmla="*/ 413 w 2492"/>
                  <a:gd name="T91" fmla="*/ 2488 h 2494"/>
                  <a:gd name="T92" fmla="*/ 292 w 2492"/>
                  <a:gd name="T93" fmla="*/ 2456 h 2494"/>
                  <a:gd name="T94" fmla="*/ 153 w 2492"/>
                  <a:gd name="T95" fmla="*/ 2368 h 2494"/>
                  <a:gd name="T96" fmla="*/ 52 w 2492"/>
                  <a:gd name="T97" fmla="*/ 2230 h 2494"/>
                  <a:gd name="T98" fmla="*/ 11 w 2492"/>
                  <a:gd name="T99" fmla="*/ 2107 h 2494"/>
                  <a:gd name="T100" fmla="*/ 3 w 2492"/>
                  <a:gd name="T101" fmla="*/ 421 h 2494"/>
                  <a:gd name="T102" fmla="*/ 19 w 2492"/>
                  <a:gd name="T103" fmla="*/ 348 h 2494"/>
                  <a:gd name="T104" fmla="*/ 89 w 2492"/>
                  <a:gd name="T105" fmla="*/ 195 h 2494"/>
                  <a:gd name="T106" fmla="*/ 211 w 2492"/>
                  <a:gd name="T107" fmla="*/ 81 h 2494"/>
                  <a:gd name="T108" fmla="*/ 345 w 2492"/>
                  <a:gd name="T109" fmla="*/ 23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92" h="2494">
                    <a:moveTo>
                      <a:pt x="383" y="959"/>
                    </a:moveTo>
                    <a:lnTo>
                      <a:pt x="383" y="2115"/>
                    </a:lnTo>
                    <a:lnTo>
                      <a:pt x="766" y="2115"/>
                    </a:lnTo>
                    <a:lnTo>
                      <a:pt x="766" y="959"/>
                    </a:lnTo>
                    <a:lnTo>
                      <a:pt x="383" y="959"/>
                    </a:lnTo>
                    <a:close/>
                    <a:moveTo>
                      <a:pt x="1669" y="932"/>
                    </a:moveTo>
                    <a:lnTo>
                      <a:pt x="1619" y="935"/>
                    </a:lnTo>
                    <a:lnTo>
                      <a:pt x="1570" y="943"/>
                    </a:lnTo>
                    <a:lnTo>
                      <a:pt x="1524" y="957"/>
                    </a:lnTo>
                    <a:lnTo>
                      <a:pt x="1481" y="980"/>
                    </a:lnTo>
                    <a:lnTo>
                      <a:pt x="1440" y="1008"/>
                    </a:lnTo>
                    <a:lnTo>
                      <a:pt x="1402" y="1045"/>
                    </a:lnTo>
                    <a:lnTo>
                      <a:pt x="1367" y="1089"/>
                    </a:lnTo>
                    <a:lnTo>
                      <a:pt x="1363" y="1091"/>
                    </a:lnTo>
                    <a:lnTo>
                      <a:pt x="1362" y="1094"/>
                    </a:lnTo>
                    <a:lnTo>
                      <a:pt x="1359" y="1096"/>
                    </a:lnTo>
                    <a:lnTo>
                      <a:pt x="1355" y="1100"/>
                    </a:lnTo>
                    <a:lnTo>
                      <a:pt x="1349" y="1104"/>
                    </a:lnTo>
                    <a:lnTo>
                      <a:pt x="1344" y="1110"/>
                    </a:lnTo>
                    <a:lnTo>
                      <a:pt x="1344" y="1056"/>
                    </a:lnTo>
                    <a:lnTo>
                      <a:pt x="1344" y="1005"/>
                    </a:lnTo>
                    <a:lnTo>
                      <a:pt x="1344" y="959"/>
                    </a:lnTo>
                    <a:lnTo>
                      <a:pt x="953" y="959"/>
                    </a:lnTo>
                    <a:lnTo>
                      <a:pt x="953" y="2115"/>
                    </a:lnTo>
                    <a:lnTo>
                      <a:pt x="1346" y="2115"/>
                    </a:lnTo>
                    <a:lnTo>
                      <a:pt x="1346" y="2080"/>
                    </a:lnTo>
                    <a:lnTo>
                      <a:pt x="1346" y="2050"/>
                    </a:lnTo>
                    <a:lnTo>
                      <a:pt x="1346" y="1765"/>
                    </a:lnTo>
                    <a:lnTo>
                      <a:pt x="1348" y="1481"/>
                    </a:lnTo>
                    <a:lnTo>
                      <a:pt x="1351" y="1442"/>
                    </a:lnTo>
                    <a:lnTo>
                      <a:pt x="1357" y="1404"/>
                    </a:lnTo>
                    <a:lnTo>
                      <a:pt x="1367" y="1368"/>
                    </a:lnTo>
                    <a:lnTo>
                      <a:pt x="1381" y="1333"/>
                    </a:lnTo>
                    <a:lnTo>
                      <a:pt x="1400" y="1301"/>
                    </a:lnTo>
                    <a:lnTo>
                      <a:pt x="1424" y="1275"/>
                    </a:lnTo>
                    <a:lnTo>
                      <a:pt x="1451" y="1255"/>
                    </a:lnTo>
                    <a:lnTo>
                      <a:pt x="1481" y="1242"/>
                    </a:lnTo>
                    <a:lnTo>
                      <a:pt x="1514" y="1234"/>
                    </a:lnTo>
                    <a:lnTo>
                      <a:pt x="1551" y="1232"/>
                    </a:lnTo>
                    <a:lnTo>
                      <a:pt x="1589" y="1237"/>
                    </a:lnTo>
                    <a:lnTo>
                      <a:pt x="1621" y="1247"/>
                    </a:lnTo>
                    <a:lnTo>
                      <a:pt x="1648" y="1264"/>
                    </a:lnTo>
                    <a:lnTo>
                      <a:pt x="1672" y="1288"/>
                    </a:lnTo>
                    <a:lnTo>
                      <a:pt x="1689" y="1317"/>
                    </a:lnTo>
                    <a:lnTo>
                      <a:pt x="1704" y="1353"/>
                    </a:lnTo>
                    <a:lnTo>
                      <a:pt x="1711" y="1395"/>
                    </a:lnTo>
                    <a:lnTo>
                      <a:pt x="1718" y="1455"/>
                    </a:lnTo>
                    <a:lnTo>
                      <a:pt x="1719" y="1516"/>
                    </a:lnTo>
                    <a:lnTo>
                      <a:pt x="1721" y="2061"/>
                    </a:lnTo>
                    <a:lnTo>
                      <a:pt x="1721" y="2115"/>
                    </a:lnTo>
                    <a:lnTo>
                      <a:pt x="2110" y="2115"/>
                    </a:lnTo>
                    <a:lnTo>
                      <a:pt x="2112" y="2096"/>
                    </a:lnTo>
                    <a:lnTo>
                      <a:pt x="2112" y="2079"/>
                    </a:lnTo>
                    <a:lnTo>
                      <a:pt x="2113" y="1761"/>
                    </a:lnTo>
                    <a:lnTo>
                      <a:pt x="2112" y="1441"/>
                    </a:lnTo>
                    <a:lnTo>
                      <a:pt x="2109" y="1377"/>
                    </a:lnTo>
                    <a:lnTo>
                      <a:pt x="2099" y="1312"/>
                    </a:lnTo>
                    <a:lnTo>
                      <a:pt x="2086" y="1250"/>
                    </a:lnTo>
                    <a:lnTo>
                      <a:pt x="2072" y="1196"/>
                    </a:lnTo>
                    <a:lnTo>
                      <a:pt x="2052" y="1147"/>
                    </a:lnTo>
                    <a:lnTo>
                      <a:pt x="2026" y="1102"/>
                    </a:lnTo>
                    <a:lnTo>
                      <a:pt x="1996" y="1062"/>
                    </a:lnTo>
                    <a:lnTo>
                      <a:pt x="1963" y="1029"/>
                    </a:lnTo>
                    <a:lnTo>
                      <a:pt x="1923" y="999"/>
                    </a:lnTo>
                    <a:lnTo>
                      <a:pt x="1878" y="975"/>
                    </a:lnTo>
                    <a:lnTo>
                      <a:pt x="1829" y="956"/>
                    </a:lnTo>
                    <a:lnTo>
                      <a:pt x="1773" y="943"/>
                    </a:lnTo>
                    <a:lnTo>
                      <a:pt x="1721" y="935"/>
                    </a:lnTo>
                    <a:lnTo>
                      <a:pt x="1669" y="932"/>
                    </a:lnTo>
                    <a:close/>
                    <a:moveTo>
                      <a:pt x="569" y="412"/>
                    </a:moveTo>
                    <a:lnTo>
                      <a:pt x="524" y="415"/>
                    </a:lnTo>
                    <a:lnTo>
                      <a:pt x="483" y="426"/>
                    </a:lnTo>
                    <a:lnTo>
                      <a:pt x="447" y="443"/>
                    </a:lnTo>
                    <a:lnTo>
                      <a:pt x="416" y="467"/>
                    </a:lnTo>
                    <a:lnTo>
                      <a:pt x="391" y="496"/>
                    </a:lnTo>
                    <a:lnTo>
                      <a:pt x="372" y="531"/>
                    </a:lnTo>
                    <a:lnTo>
                      <a:pt x="361" y="569"/>
                    </a:lnTo>
                    <a:lnTo>
                      <a:pt x="356" y="610"/>
                    </a:lnTo>
                    <a:lnTo>
                      <a:pt x="361" y="652"/>
                    </a:lnTo>
                    <a:lnTo>
                      <a:pt x="372" y="688"/>
                    </a:lnTo>
                    <a:lnTo>
                      <a:pt x="391" y="722"/>
                    </a:lnTo>
                    <a:lnTo>
                      <a:pt x="415" y="750"/>
                    </a:lnTo>
                    <a:lnTo>
                      <a:pt x="447" y="774"/>
                    </a:lnTo>
                    <a:lnTo>
                      <a:pt x="481" y="792"/>
                    </a:lnTo>
                    <a:lnTo>
                      <a:pt x="521" y="803"/>
                    </a:lnTo>
                    <a:lnTo>
                      <a:pt x="566" y="808"/>
                    </a:lnTo>
                    <a:lnTo>
                      <a:pt x="610" y="803"/>
                    </a:lnTo>
                    <a:lnTo>
                      <a:pt x="652" y="793"/>
                    </a:lnTo>
                    <a:lnTo>
                      <a:pt x="688" y="776"/>
                    </a:lnTo>
                    <a:lnTo>
                      <a:pt x="718" y="752"/>
                    </a:lnTo>
                    <a:lnTo>
                      <a:pt x="745" y="723"/>
                    </a:lnTo>
                    <a:lnTo>
                      <a:pt x="764" y="690"/>
                    </a:lnTo>
                    <a:lnTo>
                      <a:pt x="775" y="652"/>
                    </a:lnTo>
                    <a:lnTo>
                      <a:pt x="780" y="610"/>
                    </a:lnTo>
                    <a:lnTo>
                      <a:pt x="775" y="569"/>
                    </a:lnTo>
                    <a:lnTo>
                      <a:pt x="764" y="531"/>
                    </a:lnTo>
                    <a:lnTo>
                      <a:pt x="745" y="496"/>
                    </a:lnTo>
                    <a:lnTo>
                      <a:pt x="721" y="467"/>
                    </a:lnTo>
                    <a:lnTo>
                      <a:pt x="690" y="443"/>
                    </a:lnTo>
                    <a:lnTo>
                      <a:pt x="653" y="426"/>
                    </a:lnTo>
                    <a:lnTo>
                      <a:pt x="613" y="415"/>
                    </a:lnTo>
                    <a:lnTo>
                      <a:pt x="569" y="412"/>
                    </a:lnTo>
                    <a:close/>
                    <a:moveTo>
                      <a:pt x="427" y="0"/>
                    </a:moveTo>
                    <a:lnTo>
                      <a:pt x="2063" y="0"/>
                    </a:lnTo>
                    <a:lnTo>
                      <a:pt x="2071" y="3"/>
                    </a:lnTo>
                    <a:lnTo>
                      <a:pt x="2077" y="6"/>
                    </a:lnTo>
                    <a:lnTo>
                      <a:pt x="2085" y="9"/>
                    </a:lnTo>
                    <a:lnTo>
                      <a:pt x="2144" y="20"/>
                    </a:lnTo>
                    <a:lnTo>
                      <a:pt x="2199" y="38"/>
                    </a:lnTo>
                    <a:lnTo>
                      <a:pt x="2250" y="60"/>
                    </a:lnTo>
                    <a:lnTo>
                      <a:pt x="2296" y="90"/>
                    </a:lnTo>
                    <a:lnTo>
                      <a:pt x="2338" y="125"/>
                    </a:lnTo>
                    <a:lnTo>
                      <a:pt x="2376" y="165"/>
                    </a:lnTo>
                    <a:lnTo>
                      <a:pt x="2409" y="211"/>
                    </a:lnTo>
                    <a:lnTo>
                      <a:pt x="2439" y="264"/>
                    </a:lnTo>
                    <a:lnTo>
                      <a:pt x="2455" y="303"/>
                    </a:lnTo>
                    <a:lnTo>
                      <a:pt x="2468" y="345"/>
                    </a:lnTo>
                    <a:lnTo>
                      <a:pt x="2479" y="386"/>
                    </a:lnTo>
                    <a:lnTo>
                      <a:pt x="2492" y="429"/>
                    </a:lnTo>
                    <a:lnTo>
                      <a:pt x="2492" y="2064"/>
                    </a:lnTo>
                    <a:lnTo>
                      <a:pt x="2487" y="2072"/>
                    </a:lnTo>
                    <a:lnTo>
                      <a:pt x="2485" y="2080"/>
                    </a:lnTo>
                    <a:lnTo>
                      <a:pt x="2482" y="2087"/>
                    </a:lnTo>
                    <a:lnTo>
                      <a:pt x="2471" y="2146"/>
                    </a:lnTo>
                    <a:lnTo>
                      <a:pt x="2454" y="2201"/>
                    </a:lnTo>
                    <a:lnTo>
                      <a:pt x="2430" y="2252"/>
                    </a:lnTo>
                    <a:lnTo>
                      <a:pt x="2401" y="2298"/>
                    </a:lnTo>
                    <a:lnTo>
                      <a:pt x="2366" y="2341"/>
                    </a:lnTo>
                    <a:lnTo>
                      <a:pt x="2326" y="2379"/>
                    </a:lnTo>
                    <a:lnTo>
                      <a:pt x="2279" y="2413"/>
                    </a:lnTo>
                    <a:lnTo>
                      <a:pt x="2228" y="2442"/>
                    </a:lnTo>
                    <a:lnTo>
                      <a:pt x="2188" y="2457"/>
                    </a:lnTo>
                    <a:lnTo>
                      <a:pt x="2147" y="2470"/>
                    </a:lnTo>
                    <a:lnTo>
                      <a:pt x="2104" y="2481"/>
                    </a:lnTo>
                    <a:lnTo>
                      <a:pt x="2063" y="2494"/>
                    </a:lnTo>
                    <a:lnTo>
                      <a:pt x="427" y="2494"/>
                    </a:lnTo>
                    <a:lnTo>
                      <a:pt x="421" y="2491"/>
                    </a:lnTo>
                    <a:lnTo>
                      <a:pt x="413" y="2488"/>
                    </a:lnTo>
                    <a:lnTo>
                      <a:pt x="405" y="2486"/>
                    </a:lnTo>
                    <a:lnTo>
                      <a:pt x="346" y="2473"/>
                    </a:lnTo>
                    <a:lnTo>
                      <a:pt x="292" y="2456"/>
                    </a:lnTo>
                    <a:lnTo>
                      <a:pt x="242" y="2434"/>
                    </a:lnTo>
                    <a:lnTo>
                      <a:pt x="195" y="2403"/>
                    </a:lnTo>
                    <a:lnTo>
                      <a:pt x="153" y="2368"/>
                    </a:lnTo>
                    <a:lnTo>
                      <a:pt x="114" y="2329"/>
                    </a:lnTo>
                    <a:lnTo>
                      <a:pt x="81" y="2282"/>
                    </a:lnTo>
                    <a:lnTo>
                      <a:pt x="52" y="2230"/>
                    </a:lnTo>
                    <a:lnTo>
                      <a:pt x="35" y="2190"/>
                    </a:lnTo>
                    <a:lnTo>
                      <a:pt x="22" y="2149"/>
                    </a:lnTo>
                    <a:lnTo>
                      <a:pt x="11" y="2107"/>
                    </a:lnTo>
                    <a:lnTo>
                      <a:pt x="0" y="2064"/>
                    </a:lnTo>
                    <a:lnTo>
                      <a:pt x="0" y="429"/>
                    </a:lnTo>
                    <a:lnTo>
                      <a:pt x="3" y="421"/>
                    </a:lnTo>
                    <a:lnTo>
                      <a:pt x="6" y="413"/>
                    </a:lnTo>
                    <a:lnTo>
                      <a:pt x="8" y="407"/>
                    </a:lnTo>
                    <a:lnTo>
                      <a:pt x="19" y="348"/>
                    </a:lnTo>
                    <a:lnTo>
                      <a:pt x="37" y="292"/>
                    </a:lnTo>
                    <a:lnTo>
                      <a:pt x="60" y="241"/>
                    </a:lnTo>
                    <a:lnTo>
                      <a:pt x="89" y="195"/>
                    </a:lnTo>
                    <a:lnTo>
                      <a:pt x="124" y="152"/>
                    </a:lnTo>
                    <a:lnTo>
                      <a:pt x="165" y="114"/>
                    </a:lnTo>
                    <a:lnTo>
                      <a:pt x="211" y="81"/>
                    </a:lnTo>
                    <a:lnTo>
                      <a:pt x="264" y="52"/>
                    </a:lnTo>
                    <a:lnTo>
                      <a:pt x="304" y="36"/>
                    </a:lnTo>
                    <a:lnTo>
                      <a:pt x="345" y="23"/>
                    </a:lnTo>
                    <a:lnTo>
                      <a:pt x="386" y="12"/>
                    </a:lnTo>
                    <a:lnTo>
                      <a:pt x="427"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kern="1200" dirty="0">
                  <a:solidFill>
                    <a:prstClr val="black"/>
                  </a:solidFill>
                  <a:latin typeface="Arial" panose="020B0604020202020204" pitchFamily="34" charset="0"/>
                  <a:ea typeface="+mn-ea"/>
                  <a:cs typeface="Arial" panose="020B0604020202020204" pitchFamily="34" charset="0"/>
                </a:endParaRPr>
              </a:p>
            </p:txBody>
          </p:sp>
        </p:grpSp>
        <p:grpSp>
          <p:nvGrpSpPr>
            <p:cNvPr id="85" name="Group 84"/>
            <p:cNvGrpSpPr/>
            <p:nvPr userDrawn="1"/>
          </p:nvGrpSpPr>
          <p:grpSpPr>
            <a:xfrm>
              <a:off x="8620286" y="5048697"/>
              <a:ext cx="571116" cy="571112"/>
              <a:chOff x="8081746" y="5155194"/>
              <a:chExt cx="358117" cy="358117"/>
            </a:xfrm>
          </p:grpSpPr>
          <p:sp>
            <p:nvSpPr>
              <p:cNvPr id="86" name="Oval 85"/>
              <p:cNvSpPr/>
              <p:nvPr userDrawn="1"/>
            </p:nvSpPr>
            <p:spPr>
              <a:xfrm>
                <a:off x="8081746" y="5155194"/>
                <a:ext cx="358117" cy="3581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kern="1200" dirty="0">
                  <a:solidFill>
                    <a:prstClr val="white"/>
                  </a:solidFill>
                  <a:latin typeface="Arial" panose="020B0604020202020204" pitchFamily="34" charset="0"/>
                </a:endParaRPr>
              </a:p>
            </p:txBody>
          </p:sp>
          <p:sp>
            <p:nvSpPr>
              <p:cNvPr id="87" name="Freeform 86"/>
              <p:cNvSpPr>
                <a:spLocks noEditPoints="1"/>
              </p:cNvSpPr>
              <p:nvPr userDrawn="1"/>
            </p:nvSpPr>
            <p:spPr bwMode="auto">
              <a:xfrm>
                <a:off x="8171870" y="5243997"/>
                <a:ext cx="177867" cy="180512"/>
              </a:xfrm>
              <a:custGeom>
                <a:avLst/>
                <a:gdLst>
                  <a:gd name="T0" fmla="*/ 898 w 3629"/>
                  <a:gd name="T1" fmla="*/ 2249 h 3684"/>
                  <a:gd name="T2" fmla="*/ 767 w 3629"/>
                  <a:gd name="T3" fmla="*/ 2423 h 3684"/>
                  <a:gd name="T4" fmla="*/ 784 w 3629"/>
                  <a:gd name="T5" fmla="*/ 2649 h 3684"/>
                  <a:gd name="T6" fmla="*/ 936 w 3629"/>
                  <a:gd name="T7" fmla="*/ 2802 h 3684"/>
                  <a:gd name="T8" fmla="*/ 2596 w 3629"/>
                  <a:gd name="T9" fmla="*/ 2828 h 3684"/>
                  <a:gd name="T10" fmla="*/ 2787 w 3629"/>
                  <a:gd name="T11" fmla="*/ 2722 h 3684"/>
                  <a:gd name="T12" fmla="*/ 2865 w 3629"/>
                  <a:gd name="T13" fmla="*/ 2515 h 3684"/>
                  <a:gd name="T14" fmla="*/ 2787 w 3629"/>
                  <a:gd name="T15" fmla="*/ 2307 h 3684"/>
                  <a:gd name="T16" fmla="*/ 2596 w 3629"/>
                  <a:gd name="T17" fmla="*/ 2201 h 3684"/>
                  <a:gd name="T18" fmla="*/ 1112 w 3629"/>
                  <a:gd name="T19" fmla="*/ 750 h 3684"/>
                  <a:gd name="T20" fmla="*/ 918 w 3629"/>
                  <a:gd name="T21" fmla="*/ 853 h 3684"/>
                  <a:gd name="T22" fmla="*/ 838 w 3629"/>
                  <a:gd name="T23" fmla="*/ 1059 h 3684"/>
                  <a:gd name="T24" fmla="*/ 913 w 3629"/>
                  <a:gd name="T25" fmla="*/ 1268 h 3684"/>
                  <a:gd name="T26" fmla="*/ 1102 w 3629"/>
                  <a:gd name="T27" fmla="*/ 1377 h 3684"/>
                  <a:gd name="T28" fmla="*/ 1208 w 3629"/>
                  <a:gd name="T29" fmla="*/ 1380 h 3684"/>
                  <a:gd name="T30" fmla="*/ 1401 w 3629"/>
                  <a:gd name="T31" fmla="*/ 1380 h 3684"/>
                  <a:gd name="T32" fmla="*/ 1640 w 3629"/>
                  <a:gd name="T33" fmla="*/ 1380 h 3684"/>
                  <a:gd name="T34" fmla="*/ 1833 w 3629"/>
                  <a:gd name="T35" fmla="*/ 1380 h 3684"/>
                  <a:gd name="T36" fmla="*/ 1935 w 3629"/>
                  <a:gd name="T37" fmla="*/ 1378 h 3684"/>
                  <a:gd name="T38" fmla="*/ 2115 w 3629"/>
                  <a:gd name="T39" fmla="*/ 1295 h 3684"/>
                  <a:gd name="T40" fmla="*/ 2205 w 3629"/>
                  <a:gd name="T41" fmla="*/ 1123 h 3684"/>
                  <a:gd name="T42" fmla="*/ 2168 w 3629"/>
                  <a:gd name="T43" fmla="*/ 917 h 3684"/>
                  <a:gd name="T44" fmla="*/ 2021 w 3629"/>
                  <a:gd name="T45" fmla="*/ 775 h 3684"/>
                  <a:gd name="T46" fmla="*/ 1954 w 3629"/>
                  <a:gd name="T47" fmla="*/ 0 h 3684"/>
                  <a:gd name="T48" fmla="*/ 2281 w 3629"/>
                  <a:gd name="T49" fmla="*/ 54 h 3684"/>
                  <a:gd name="T50" fmla="*/ 2608 w 3629"/>
                  <a:gd name="T51" fmla="*/ 232 h 3684"/>
                  <a:gd name="T52" fmla="*/ 2834 w 3629"/>
                  <a:gd name="T53" fmla="*/ 513 h 3684"/>
                  <a:gd name="T54" fmla="*/ 2936 w 3629"/>
                  <a:gd name="T55" fmla="*/ 880 h 3684"/>
                  <a:gd name="T56" fmla="*/ 2938 w 3629"/>
                  <a:gd name="T57" fmla="*/ 1273 h 3684"/>
                  <a:gd name="T58" fmla="*/ 3050 w 3629"/>
                  <a:gd name="T59" fmla="*/ 1427 h 3684"/>
                  <a:gd name="T60" fmla="*/ 3285 w 3629"/>
                  <a:gd name="T61" fmla="*/ 1490 h 3684"/>
                  <a:gd name="T62" fmla="*/ 3490 w 3629"/>
                  <a:gd name="T63" fmla="*/ 1652 h 3684"/>
                  <a:gd name="T64" fmla="*/ 3603 w 3629"/>
                  <a:gd name="T65" fmla="*/ 1910 h 3684"/>
                  <a:gd name="T66" fmla="*/ 3627 w 3629"/>
                  <a:gd name="T67" fmla="*/ 2225 h 3684"/>
                  <a:gd name="T68" fmla="*/ 3628 w 3629"/>
                  <a:gd name="T69" fmla="*/ 2393 h 3684"/>
                  <a:gd name="T70" fmla="*/ 3629 w 3629"/>
                  <a:gd name="T71" fmla="*/ 2493 h 3684"/>
                  <a:gd name="T72" fmla="*/ 3583 w 3629"/>
                  <a:gd name="T73" fmla="*/ 2861 h 3684"/>
                  <a:gd name="T74" fmla="*/ 3414 w 3629"/>
                  <a:gd name="T75" fmla="*/ 3236 h 3684"/>
                  <a:gd name="T76" fmla="*/ 3129 w 3629"/>
                  <a:gd name="T77" fmla="*/ 3508 h 3684"/>
                  <a:gd name="T78" fmla="*/ 2749 w 3629"/>
                  <a:gd name="T79" fmla="*/ 3657 h 3684"/>
                  <a:gd name="T80" fmla="*/ 1134 w 3629"/>
                  <a:gd name="T81" fmla="*/ 3684 h 3684"/>
                  <a:gd name="T82" fmla="*/ 705 w 3629"/>
                  <a:gd name="T83" fmla="*/ 3629 h 3684"/>
                  <a:gd name="T84" fmla="*/ 370 w 3629"/>
                  <a:gd name="T85" fmla="*/ 3462 h 3684"/>
                  <a:gd name="T86" fmla="*/ 138 w 3629"/>
                  <a:gd name="T87" fmla="*/ 3191 h 3684"/>
                  <a:gd name="T88" fmla="*/ 24 w 3629"/>
                  <a:gd name="T89" fmla="*/ 2830 h 3684"/>
                  <a:gd name="T90" fmla="*/ 0 w 3629"/>
                  <a:gd name="T91" fmla="*/ 2426 h 3684"/>
                  <a:gd name="T92" fmla="*/ 28 w 3629"/>
                  <a:gd name="T93" fmla="*/ 780 h 3684"/>
                  <a:gd name="T94" fmla="*/ 131 w 3629"/>
                  <a:gd name="T95" fmla="*/ 512 h 3684"/>
                  <a:gd name="T96" fmla="*/ 262 w 3629"/>
                  <a:gd name="T97" fmla="*/ 328 h 3684"/>
                  <a:gd name="T98" fmla="*/ 524 w 3629"/>
                  <a:gd name="T99" fmla="*/ 122 h 3684"/>
                  <a:gd name="T100" fmla="*/ 902 w 3629"/>
                  <a:gd name="T101" fmla="*/ 11 h 3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29" h="3684">
                    <a:moveTo>
                      <a:pt x="1070" y="2198"/>
                    </a:moveTo>
                    <a:lnTo>
                      <a:pt x="1024" y="2201"/>
                    </a:lnTo>
                    <a:lnTo>
                      <a:pt x="978" y="2212"/>
                    </a:lnTo>
                    <a:lnTo>
                      <a:pt x="936" y="2228"/>
                    </a:lnTo>
                    <a:lnTo>
                      <a:pt x="898" y="2249"/>
                    </a:lnTo>
                    <a:lnTo>
                      <a:pt x="863" y="2275"/>
                    </a:lnTo>
                    <a:lnTo>
                      <a:pt x="831" y="2307"/>
                    </a:lnTo>
                    <a:lnTo>
                      <a:pt x="805" y="2342"/>
                    </a:lnTo>
                    <a:lnTo>
                      <a:pt x="784" y="2381"/>
                    </a:lnTo>
                    <a:lnTo>
                      <a:pt x="767" y="2423"/>
                    </a:lnTo>
                    <a:lnTo>
                      <a:pt x="758" y="2468"/>
                    </a:lnTo>
                    <a:lnTo>
                      <a:pt x="754" y="2515"/>
                    </a:lnTo>
                    <a:lnTo>
                      <a:pt x="758" y="2561"/>
                    </a:lnTo>
                    <a:lnTo>
                      <a:pt x="767" y="2607"/>
                    </a:lnTo>
                    <a:lnTo>
                      <a:pt x="784" y="2649"/>
                    </a:lnTo>
                    <a:lnTo>
                      <a:pt x="805" y="2687"/>
                    </a:lnTo>
                    <a:lnTo>
                      <a:pt x="831" y="2722"/>
                    </a:lnTo>
                    <a:lnTo>
                      <a:pt x="863" y="2754"/>
                    </a:lnTo>
                    <a:lnTo>
                      <a:pt x="898" y="2780"/>
                    </a:lnTo>
                    <a:lnTo>
                      <a:pt x="936" y="2802"/>
                    </a:lnTo>
                    <a:lnTo>
                      <a:pt x="978" y="2818"/>
                    </a:lnTo>
                    <a:lnTo>
                      <a:pt x="1024" y="2828"/>
                    </a:lnTo>
                    <a:lnTo>
                      <a:pt x="1070" y="2831"/>
                    </a:lnTo>
                    <a:lnTo>
                      <a:pt x="2549" y="2831"/>
                    </a:lnTo>
                    <a:lnTo>
                      <a:pt x="2596" y="2828"/>
                    </a:lnTo>
                    <a:lnTo>
                      <a:pt x="2640" y="2818"/>
                    </a:lnTo>
                    <a:lnTo>
                      <a:pt x="2681" y="2802"/>
                    </a:lnTo>
                    <a:lnTo>
                      <a:pt x="2721" y="2780"/>
                    </a:lnTo>
                    <a:lnTo>
                      <a:pt x="2756" y="2754"/>
                    </a:lnTo>
                    <a:lnTo>
                      <a:pt x="2787" y="2722"/>
                    </a:lnTo>
                    <a:lnTo>
                      <a:pt x="2814" y="2687"/>
                    </a:lnTo>
                    <a:lnTo>
                      <a:pt x="2835" y="2649"/>
                    </a:lnTo>
                    <a:lnTo>
                      <a:pt x="2851" y="2607"/>
                    </a:lnTo>
                    <a:lnTo>
                      <a:pt x="2861" y="2561"/>
                    </a:lnTo>
                    <a:lnTo>
                      <a:pt x="2865" y="2515"/>
                    </a:lnTo>
                    <a:lnTo>
                      <a:pt x="2861" y="2468"/>
                    </a:lnTo>
                    <a:lnTo>
                      <a:pt x="2851" y="2423"/>
                    </a:lnTo>
                    <a:lnTo>
                      <a:pt x="2835" y="2381"/>
                    </a:lnTo>
                    <a:lnTo>
                      <a:pt x="2814" y="2342"/>
                    </a:lnTo>
                    <a:lnTo>
                      <a:pt x="2787" y="2307"/>
                    </a:lnTo>
                    <a:lnTo>
                      <a:pt x="2756" y="2275"/>
                    </a:lnTo>
                    <a:lnTo>
                      <a:pt x="2721" y="2249"/>
                    </a:lnTo>
                    <a:lnTo>
                      <a:pt x="2681" y="2228"/>
                    </a:lnTo>
                    <a:lnTo>
                      <a:pt x="2640" y="2212"/>
                    </a:lnTo>
                    <a:lnTo>
                      <a:pt x="2596" y="2201"/>
                    </a:lnTo>
                    <a:lnTo>
                      <a:pt x="2549" y="2198"/>
                    </a:lnTo>
                    <a:lnTo>
                      <a:pt x="1070" y="2198"/>
                    </a:lnTo>
                    <a:close/>
                    <a:moveTo>
                      <a:pt x="1898" y="746"/>
                    </a:moveTo>
                    <a:lnTo>
                      <a:pt x="1158" y="747"/>
                    </a:lnTo>
                    <a:lnTo>
                      <a:pt x="1112" y="750"/>
                    </a:lnTo>
                    <a:lnTo>
                      <a:pt x="1068" y="759"/>
                    </a:lnTo>
                    <a:lnTo>
                      <a:pt x="1025" y="775"/>
                    </a:lnTo>
                    <a:lnTo>
                      <a:pt x="986" y="796"/>
                    </a:lnTo>
                    <a:lnTo>
                      <a:pt x="950" y="822"/>
                    </a:lnTo>
                    <a:lnTo>
                      <a:pt x="918" y="853"/>
                    </a:lnTo>
                    <a:lnTo>
                      <a:pt x="891" y="888"/>
                    </a:lnTo>
                    <a:lnTo>
                      <a:pt x="870" y="926"/>
                    </a:lnTo>
                    <a:lnTo>
                      <a:pt x="853" y="967"/>
                    </a:lnTo>
                    <a:lnTo>
                      <a:pt x="843" y="1012"/>
                    </a:lnTo>
                    <a:lnTo>
                      <a:pt x="838" y="1059"/>
                    </a:lnTo>
                    <a:lnTo>
                      <a:pt x="840" y="1106"/>
                    </a:lnTo>
                    <a:lnTo>
                      <a:pt x="850" y="1151"/>
                    </a:lnTo>
                    <a:lnTo>
                      <a:pt x="865" y="1193"/>
                    </a:lnTo>
                    <a:lnTo>
                      <a:pt x="887" y="1231"/>
                    </a:lnTo>
                    <a:lnTo>
                      <a:pt x="913" y="1268"/>
                    </a:lnTo>
                    <a:lnTo>
                      <a:pt x="943" y="1300"/>
                    </a:lnTo>
                    <a:lnTo>
                      <a:pt x="977" y="1327"/>
                    </a:lnTo>
                    <a:lnTo>
                      <a:pt x="1016" y="1348"/>
                    </a:lnTo>
                    <a:lnTo>
                      <a:pt x="1057" y="1365"/>
                    </a:lnTo>
                    <a:lnTo>
                      <a:pt x="1102" y="1377"/>
                    </a:lnTo>
                    <a:lnTo>
                      <a:pt x="1149" y="1380"/>
                    </a:lnTo>
                    <a:lnTo>
                      <a:pt x="1152" y="1380"/>
                    </a:lnTo>
                    <a:lnTo>
                      <a:pt x="1165" y="1380"/>
                    </a:lnTo>
                    <a:lnTo>
                      <a:pt x="1183" y="1380"/>
                    </a:lnTo>
                    <a:lnTo>
                      <a:pt x="1208" y="1380"/>
                    </a:lnTo>
                    <a:lnTo>
                      <a:pt x="1238" y="1380"/>
                    </a:lnTo>
                    <a:lnTo>
                      <a:pt x="1273" y="1380"/>
                    </a:lnTo>
                    <a:lnTo>
                      <a:pt x="1313" y="1380"/>
                    </a:lnTo>
                    <a:lnTo>
                      <a:pt x="1356" y="1380"/>
                    </a:lnTo>
                    <a:lnTo>
                      <a:pt x="1401" y="1380"/>
                    </a:lnTo>
                    <a:lnTo>
                      <a:pt x="1448" y="1380"/>
                    </a:lnTo>
                    <a:lnTo>
                      <a:pt x="1496" y="1380"/>
                    </a:lnTo>
                    <a:lnTo>
                      <a:pt x="1545" y="1380"/>
                    </a:lnTo>
                    <a:lnTo>
                      <a:pt x="1592" y="1380"/>
                    </a:lnTo>
                    <a:lnTo>
                      <a:pt x="1640" y="1380"/>
                    </a:lnTo>
                    <a:lnTo>
                      <a:pt x="1685" y="1380"/>
                    </a:lnTo>
                    <a:lnTo>
                      <a:pt x="1728" y="1380"/>
                    </a:lnTo>
                    <a:lnTo>
                      <a:pt x="1767" y="1380"/>
                    </a:lnTo>
                    <a:lnTo>
                      <a:pt x="1803" y="1380"/>
                    </a:lnTo>
                    <a:lnTo>
                      <a:pt x="1833" y="1380"/>
                    </a:lnTo>
                    <a:lnTo>
                      <a:pt x="1858" y="1380"/>
                    </a:lnTo>
                    <a:lnTo>
                      <a:pt x="1877" y="1380"/>
                    </a:lnTo>
                    <a:lnTo>
                      <a:pt x="1889" y="1380"/>
                    </a:lnTo>
                    <a:lnTo>
                      <a:pt x="1893" y="1380"/>
                    </a:lnTo>
                    <a:lnTo>
                      <a:pt x="1935" y="1378"/>
                    </a:lnTo>
                    <a:lnTo>
                      <a:pt x="1976" y="1370"/>
                    </a:lnTo>
                    <a:lnTo>
                      <a:pt x="2014" y="1357"/>
                    </a:lnTo>
                    <a:lnTo>
                      <a:pt x="2050" y="1340"/>
                    </a:lnTo>
                    <a:lnTo>
                      <a:pt x="2084" y="1320"/>
                    </a:lnTo>
                    <a:lnTo>
                      <a:pt x="2115" y="1295"/>
                    </a:lnTo>
                    <a:lnTo>
                      <a:pt x="2141" y="1267"/>
                    </a:lnTo>
                    <a:lnTo>
                      <a:pt x="2164" y="1235"/>
                    </a:lnTo>
                    <a:lnTo>
                      <a:pt x="2183" y="1201"/>
                    </a:lnTo>
                    <a:lnTo>
                      <a:pt x="2196" y="1162"/>
                    </a:lnTo>
                    <a:lnTo>
                      <a:pt x="2205" y="1123"/>
                    </a:lnTo>
                    <a:lnTo>
                      <a:pt x="2209" y="1081"/>
                    </a:lnTo>
                    <a:lnTo>
                      <a:pt x="2206" y="1037"/>
                    </a:lnTo>
                    <a:lnTo>
                      <a:pt x="2199" y="995"/>
                    </a:lnTo>
                    <a:lnTo>
                      <a:pt x="2186" y="955"/>
                    </a:lnTo>
                    <a:lnTo>
                      <a:pt x="2168" y="917"/>
                    </a:lnTo>
                    <a:lnTo>
                      <a:pt x="2147" y="881"/>
                    </a:lnTo>
                    <a:lnTo>
                      <a:pt x="2119" y="849"/>
                    </a:lnTo>
                    <a:lnTo>
                      <a:pt x="2090" y="820"/>
                    </a:lnTo>
                    <a:lnTo>
                      <a:pt x="2057" y="796"/>
                    </a:lnTo>
                    <a:lnTo>
                      <a:pt x="2021" y="775"/>
                    </a:lnTo>
                    <a:lnTo>
                      <a:pt x="1981" y="759"/>
                    </a:lnTo>
                    <a:lnTo>
                      <a:pt x="1941" y="750"/>
                    </a:lnTo>
                    <a:lnTo>
                      <a:pt x="1898" y="746"/>
                    </a:lnTo>
                    <a:close/>
                    <a:moveTo>
                      <a:pt x="1953" y="0"/>
                    </a:moveTo>
                    <a:lnTo>
                      <a:pt x="1954" y="0"/>
                    </a:lnTo>
                    <a:lnTo>
                      <a:pt x="1962" y="0"/>
                    </a:lnTo>
                    <a:lnTo>
                      <a:pt x="2046" y="5"/>
                    </a:lnTo>
                    <a:lnTo>
                      <a:pt x="2127" y="16"/>
                    </a:lnTo>
                    <a:lnTo>
                      <a:pt x="2205" y="32"/>
                    </a:lnTo>
                    <a:lnTo>
                      <a:pt x="2281" y="54"/>
                    </a:lnTo>
                    <a:lnTo>
                      <a:pt x="2354" y="80"/>
                    </a:lnTo>
                    <a:lnTo>
                      <a:pt x="2422" y="111"/>
                    </a:lnTo>
                    <a:lnTo>
                      <a:pt x="2488" y="147"/>
                    </a:lnTo>
                    <a:lnTo>
                      <a:pt x="2549" y="187"/>
                    </a:lnTo>
                    <a:lnTo>
                      <a:pt x="2608" y="232"/>
                    </a:lnTo>
                    <a:lnTo>
                      <a:pt x="2662" y="281"/>
                    </a:lnTo>
                    <a:lnTo>
                      <a:pt x="2712" y="333"/>
                    </a:lnTo>
                    <a:lnTo>
                      <a:pt x="2757" y="390"/>
                    </a:lnTo>
                    <a:lnTo>
                      <a:pt x="2798" y="450"/>
                    </a:lnTo>
                    <a:lnTo>
                      <a:pt x="2834" y="513"/>
                    </a:lnTo>
                    <a:lnTo>
                      <a:pt x="2865" y="581"/>
                    </a:lnTo>
                    <a:lnTo>
                      <a:pt x="2891" y="652"/>
                    </a:lnTo>
                    <a:lnTo>
                      <a:pt x="2911" y="724"/>
                    </a:lnTo>
                    <a:lnTo>
                      <a:pt x="2927" y="800"/>
                    </a:lnTo>
                    <a:lnTo>
                      <a:pt x="2936" y="880"/>
                    </a:lnTo>
                    <a:lnTo>
                      <a:pt x="2939" y="961"/>
                    </a:lnTo>
                    <a:lnTo>
                      <a:pt x="2945" y="1042"/>
                    </a:lnTo>
                    <a:lnTo>
                      <a:pt x="2947" y="1121"/>
                    </a:lnTo>
                    <a:lnTo>
                      <a:pt x="2944" y="1199"/>
                    </a:lnTo>
                    <a:lnTo>
                      <a:pt x="2938" y="1273"/>
                    </a:lnTo>
                    <a:lnTo>
                      <a:pt x="2928" y="1346"/>
                    </a:lnTo>
                    <a:lnTo>
                      <a:pt x="2913" y="1416"/>
                    </a:lnTo>
                    <a:lnTo>
                      <a:pt x="2959" y="1419"/>
                    </a:lnTo>
                    <a:lnTo>
                      <a:pt x="3004" y="1421"/>
                    </a:lnTo>
                    <a:lnTo>
                      <a:pt x="3050" y="1427"/>
                    </a:lnTo>
                    <a:lnTo>
                      <a:pt x="3098" y="1433"/>
                    </a:lnTo>
                    <a:lnTo>
                      <a:pt x="3145" y="1442"/>
                    </a:lnTo>
                    <a:lnTo>
                      <a:pt x="3193" y="1455"/>
                    </a:lnTo>
                    <a:lnTo>
                      <a:pt x="3239" y="1471"/>
                    </a:lnTo>
                    <a:lnTo>
                      <a:pt x="3285" y="1490"/>
                    </a:lnTo>
                    <a:lnTo>
                      <a:pt x="3331" y="1513"/>
                    </a:lnTo>
                    <a:lnTo>
                      <a:pt x="3374" y="1541"/>
                    </a:lnTo>
                    <a:lnTo>
                      <a:pt x="3414" y="1573"/>
                    </a:lnTo>
                    <a:lnTo>
                      <a:pt x="3454" y="1610"/>
                    </a:lnTo>
                    <a:lnTo>
                      <a:pt x="3490" y="1652"/>
                    </a:lnTo>
                    <a:lnTo>
                      <a:pt x="3524" y="1701"/>
                    </a:lnTo>
                    <a:lnTo>
                      <a:pt x="3551" y="1750"/>
                    </a:lnTo>
                    <a:lnTo>
                      <a:pt x="3574" y="1801"/>
                    </a:lnTo>
                    <a:lnTo>
                      <a:pt x="3591" y="1854"/>
                    </a:lnTo>
                    <a:lnTo>
                      <a:pt x="3603" y="1910"/>
                    </a:lnTo>
                    <a:lnTo>
                      <a:pt x="3613" y="1968"/>
                    </a:lnTo>
                    <a:lnTo>
                      <a:pt x="3619" y="2028"/>
                    </a:lnTo>
                    <a:lnTo>
                      <a:pt x="3624" y="2090"/>
                    </a:lnTo>
                    <a:lnTo>
                      <a:pt x="3626" y="2156"/>
                    </a:lnTo>
                    <a:lnTo>
                      <a:pt x="3627" y="2225"/>
                    </a:lnTo>
                    <a:lnTo>
                      <a:pt x="3627" y="2299"/>
                    </a:lnTo>
                    <a:lnTo>
                      <a:pt x="3627" y="2318"/>
                    </a:lnTo>
                    <a:lnTo>
                      <a:pt x="3627" y="2341"/>
                    </a:lnTo>
                    <a:lnTo>
                      <a:pt x="3627" y="2366"/>
                    </a:lnTo>
                    <a:lnTo>
                      <a:pt x="3628" y="2393"/>
                    </a:lnTo>
                    <a:lnTo>
                      <a:pt x="3628" y="2419"/>
                    </a:lnTo>
                    <a:lnTo>
                      <a:pt x="3628" y="2443"/>
                    </a:lnTo>
                    <a:lnTo>
                      <a:pt x="3628" y="2465"/>
                    </a:lnTo>
                    <a:lnTo>
                      <a:pt x="3628" y="2482"/>
                    </a:lnTo>
                    <a:lnTo>
                      <a:pt x="3629" y="2493"/>
                    </a:lnTo>
                    <a:lnTo>
                      <a:pt x="3629" y="2498"/>
                    </a:lnTo>
                    <a:lnTo>
                      <a:pt x="3625" y="2593"/>
                    </a:lnTo>
                    <a:lnTo>
                      <a:pt x="3617" y="2685"/>
                    </a:lnTo>
                    <a:lnTo>
                      <a:pt x="3602" y="2774"/>
                    </a:lnTo>
                    <a:lnTo>
                      <a:pt x="3583" y="2861"/>
                    </a:lnTo>
                    <a:lnTo>
                      <a:pt x="3559" y="2942"/>
                    </a:lnTo>
                    <a:lnTo>
                      <a:pt x="3531" y="3022"/>
                    </a:lnTo>
                    <a:lnTo>
                      <a:pt x="3497" y="3098"/>
                    </a:lnTo>
                    <a:lnTo>
                      <a:pt x="3458" y="3169"/>
                    </a:lnTo>
                    <a:lnTo>
                      <a:pt x="3414" y="3236"/>
                    </a:lnTo>
                    <a:lnTo>
                      <a:pt x="3366" y="3300"/>
                    </a:lnTo>
                    <a:lnTo>
                      <a:pt x="3314" y="3359"/>
                    </a:lnTo>
                    <a:lnTo>
                      <a:pt x="3256" y="3414"/>
                    </a:lnTo>
                    <a:lnTo>
                      <a:pt x="3195" y="3464"/>
                    </a:lnTo>
                    <a:lnTo>
                      <a:pt x="3129" y="3508"/>
                    </a:lnTo>
                    <a:lnTo>
                      <a:pt x="3060" y="3548"/>
                    </a:lnTo>
                    <a:lnTo>
                      <a:pt x="2988" y="3583"/>
                    </a:lnTo>
                    <a:lnTo>
                      <a:pt x="2911" y="3613"/>
                    </a:lnTo>
                    <a:lnTo>
                      <a:pt x="2832" y="3638"/>
                    </a:lnTo>
                    <a:lnTo>
                      <a:pt x="2749" y="3657"/>
                    </a:lnTo>
                    <a:lnTo>
                      <a:pt x="2665" y="3672"/>
                    </a:lnTo>
                    <a:lnTo>
                      <a:pt x="2576" y="3680"/>
                    </a:lnTo>
                    <a:lnTo>
                      <a:pt x="2485" y="3684"/>
                    </a:lnTo>
                    <a:lnTo>
                      <a:pt x="1159" y="3684"/>
                    </a:lnTo>
                    <a:lnTo>
                      <a:pt x="1134" y="3684"/>
                    </a:lnTo>
                    <a:lnTo>
                      <a:pt x="1042" y="3682"/>
                    </a:lnTo>
                    <a:lnTo>
                      <a:pt x="951" y="3675"/>
                    </a:lnTo>
                    <a:lnTo>
                      <a:pt x="865" y="3664"/>
                    </a:lnTo>
                    <a:lnTo>
                      <a:pt x="784" y="3648"/>
                    </a:lnTo>
                    <a:lnTo>
                      <a:pt x="705" y="3629"/>
                    </a:lnTo>
                    <a:lnTo>
                      <a:pt x="630" y="3604"/>
                    </a:lnTo>
                    <a:lnTo>
                      <a:pt x="560" y="3574"/>
                    </a:lnTo>
                    <a:lnTo>
                      <a:pt x="492" y="3541"/>
                    </a:lnTo>
                    <a:lnTo>
                      <a:pt x="429" y="3504"/>
                    </a:lnTo>
                    <a:lnTo>
                      <a:pt x="370" y="3462"/>
                    </a:lnTo>
                    <a:lnTo>
                      <a:pt x="314" y="3415"/>
                    </a:lnTo>
                    <a:lnTo>
                      <a:pt x="262" y="3364"/>
                    </a:lnTo>
                    <a:lnTo>
                      <a:pt x="216" y="3310"/>
                    </a:lnTo>
                    <a:lnTo>
                      <a:pt x="174" y="3252"/>
                    </a:lnTo>
                    <a:lnTo>
                      <a:pt x="138" y="3191"/>
                    </a:lnTo>
                    <a:lnTo>
                      <a:pt x="106" y="3126"/>
                    </a:lnTo>
                    <a:lnTo>
                      <a:pt x="79" y="3058"/>
                    </a:lnTo>
                    <a:lnTo>
                      <a:pt x="57" y="2985"/>
                    </a:lnTo>
                    <a:lnTo>
                      <a:pt x="38" y="2909"/>
                    </a:lnTo>
                    <a:lnTo>
                      <a:pt x="24" y="2830"/>
                    </a:lnTo>
                    <a:lnTo>
                      <a:pt x="14" y="2746"/>
                    </a:lnTo>
                    <a:lnTo>
                      <a:pt x="6" y="2658"/>
                    </a:lnTo>
                    <a:lnTo>
                      <a:pt x="1" y="2565"/>
                    </a:lnTo>
                    <a:lnTo>
                      <a:pt x="0" y="2467"/>
                    </a:lnTo>
                    <a:lnTo>
                      <a:pt x="0" y="2426"/>
                    </a:lnTo>
                    <a:lnTo>
                      <a:pt x="0" y="2386"/>
                    </a:lnTo>
                    <a:lnTo>
                      <a:pt x="0" y="985"/>
                    </a:lnTo>
                    <a:lnTo>
                      <a:pt x="6" y="913"/>
                    </a:lnTo>
                    <a:lnTo>
                      <a:pt x="16" y="845"/>
                    </a:lnTo>
                    <a:lnTo>
                      <a:pt x="28" y="780"/>
                    </a:lnTo>
                    <a:lnTo>
                      <a:pt x="44" y="720"/>
                    </a:lnTo>
                    <a:lnTo>
                      <a:pt x="63" y="662"/>
                    </a:lnTo>
                    <a:lnTo>
                      <a:pt x="84" y="609"/>
                    </a:lnTo>
                    <a:lnTo>
                      <a:pt x="106" y="559"/>
                    </a:lnTo>
                    <a:lnTo>
                      <a:pt x="131" y="512"/>
                    </a:lnTo>
                    <a:lnTo>
                      <a:pt x="156" y="469"/>
                    </a:lnTo>
                    <a:lnTo>
                      <a:pt x="183" y="429"/>
                    </a:lnTo>
                    <a:lnTo>
                      <a:pt x="209" y="393"/>
                    </a:lnTo>
                    <a:lnTo>
                      <a:pt x="236" y="359"/>
                    </a:lnTo>
                    <a:lnTo>
                      <a:pt x="262" y="328"/>
                    </a:lnTo>
                    <a:lnTo>
                      <a:pt x="288" y="300"/>
                    </a:lnTo>
                    <a:lnTo>
                      <a:pt x="342" y="249"/>
                    </a:lnTo>
                    <a:lnTo>
                      <a:pt x="398" y="201"/>
                    </a:lnTo>
                    <a:lnTo>
                      <a:pt x="459" y="159"/>
                    </a:lnTo>
                    <a:lnTo>
                      <a:pt x="524" y="122"/>
                    </a:lnTo>
                    <a:lnTo>
                      <a:pt x="593" y="90"/>
                    </a:lnTo>
                    <a:lnTo>
                      <a:pt x="664" y="63"/>
                    </a:lnTo>
                    <a:lnTo>
                      <a:pt x="740" y="40"/>
                    </a:lnTo>
                    <a:lnTo>
                      <a:pt x="820" y="23"/>
                    </a:lnTo>
                    <a:lnTo>
                      <a:pt x="902" y="11"/>
                    </a:lnTo>
                    <a:lnTo>
                      <a:pt x="988" y="3"/>
                    </a:lnTo>
                    <a:lnTo>
                      <a:pt x="1079" y="0"/>
                    </a:lnTo>
                    <a:lnTo>
                      <a:pt x="1088" y="0"/>
                    </a:lnTo>
                    <a:lnTo>
                      <a:pt x="1953"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kern="1200" dirty="0">
                  <a:solidFill>
                    <a:prstClr val="black"/>
                  </a:solidFill>
                  <a:latin typeface="Arial" panose="020B0604020202020204" pitchFamily="34" charset="0"/>
                  <a:ea typeface="+mn-ea"/>
                  <a:cs typeface="Arial" panose="020B0604020202020204" pitchFamily="34" charset="0"/>
                </a:endParaRPr>
              </a:p>
            </p:txBody>
          </p:sp>
        </p:grpSp>
      </p:grpSp>
      <p:sp>
        <p:nvSpPr>
          <p:cNvPr id="94" name="Subtitle 2">
            <a:hlinkClick r:id="rId3"/>
          </p:cNvPr>
          <p:cNvSpPr txBox="1">
            <a:spLocks/>
          </p:cNvSpPr>
          <p:nvPr userDrawn="1"/>
        </p:nvSpPr>
        <p:spPr>
          <a:xfrm>
            <a:off x="9370955" y="6165432"/>
            <a:ext cx="2959632" cy="42251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Clr>
                <a:srgbClr val="0095D8"/>
              </a:buClr>
              <a:buFont typeface="Arial"/>
              <a:buNone/>
              <a:defRPr sz="900" kern="1200">
                <a:solidFill>
                  <a:schemeClr val="bg1"/>
                </a:solidFill>
                <a:latin typeface="Gill Sans MT" charset="0"/>
                <a:ea typeface="Gill Sans MT" charset="0"/>
                <a:cs typeface="Gill Sans MT" charset="0"/>
              </a:defRPr>
            </a:lvl1pPr>
            <a:lvl2pPr marL="457200" indent="0" algn="ctr" defTabSz="914400" rtl="0" eaLnBrk="1" latinLnBrk="0" hangingPunct="1">
              <a:lnSpc>
                <a:spcPct val="90000"/>
              </a:lnSpc>
              <a:spcBef>
                <a:spcPts val="500"/>
              </a:spcBef>
              <a:buFont typeface="Arial"/>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500"/>
              </a:spcBef>
              <a:buFont typeface="LucidaGrande"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ctr"/>
            <a:r>
              <a:rPr lang="en-US" sz="1600" dirty="0">
                <a:solidFill>
                  <a:prstClr val="white"/>
                </a:solidFill>
                <a:latin typeface="Arial" panose="020B0604020202020204" pitchFamily="34" charset="0"/>
                <a:cs typeface="Arial" panose="020B0604020202020204" pitchFamily="34" charset="0"/>
              </a:rPr>
              <a:t>www.latentview.com</a:t>
            </a:r>
          </a:p>
        </p:txBody>
      </p:sp>
    </p:spTree>
    <p:extLst>
      <p:ext uri="{BB962C8B-B14F-4D97-AF65-F5344CB8AC3E}">
        <p14:creationId xmlns:p14="http://schemas.microsoft.com/office/powerpoint/2010/main" val="2283048370"/>
      </p:ext>
    </p:extLst>
  </p:cSld>
  <p:clrMapOvr>
    <a:masterClrMapping/>
  </p:clrMapOvr>
  <p:extLst>
    <p:ext uri="{DCECCB84-F9BA-43D5-87BE-67443E8EF086}">
      <p15:sldGuideLst xmlns:p15="http://schemas.microsoft.com/office/powerpoint/2012/main">
        <p15:guide id="1" orient="horz" pos="2160">
          <p15:clr>
            <a:srgbClr val="FBAE40"/>
          </p15:clr>
        </p15:guide>
        <p15:guide id="2" pos="3774">
          <p15:clr>
            <a:srgbClr val="FBAE40"/>
          </p15:clr>
        </p15:guide>
        <p15:guide id="3" orient="horz" pos="2694">
          <p15:clr>
            <a:srgbClr val="FBAE40"/>
          </p15:clr>
        </p15:guide>
        <p15:guide id="4" orient="horz" pos="-2">
          <p15:clr>
            <a:srgbClr val="FBAE40"/>
          </p15:clr>
        </p15:guide>
        <p15:guide id="5" pos="767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agenda">
    <p:bg>
      <p:bgPr>
        <a:solidFill>
          <a:schemeClr val="bg1"/>
        </a:solidFill>
        <a:effectLst/>
      </p:bgPr>
    </p:bg>
    <p:spTree>
      <p:nvGrpSpPr>
        <p:cNvPr id="1" name=""/>
        <p:cNvGrpSpPr/>
        <p:nvPr/>
      </p:nvGrpSpPr>
      <p:grpSpPr>
        <a:xfrm>
          <a:off x="0" y="0"/>
          <a:ext cx="0" cy="0"/>
          <a:chOff x="0" y="0"/>
          <a:chExt cx="0" cy="0"/>
        </a:xfrm>
      </p:grpSpPr>
      <p:pic>
        <p:nvPicPr>
          <p:cNvPr id="62" name="pasted-image.jpg"/>
          <p:cNvPicPr>
            <a:picLocks noChangeAspect="1"/>
          </p:cNvPicPr>
          <p:nvPr userDrawn="1"/>
        </p:nvPicPr>
        <p:blipFill rotWithShape="1">
          <a:blip r:embed="rId2" cstate="print">
            <a:extLst>
              <a:ext uri="{28A0092B-C50C-407E-A947-70E740481C1C}">
                <a14:useLocalDpi xmlns:a14="http://schemas.microsoft.com/office/drawing/2010/main" val="0"/>
              </a:ext>
            </a:extLst>
          </a:blip>
          <a:srcRect l="19683" r="19870"/>
          <a:stretch/>
        </p:blipFill>
        <p:spPr>
          <a:xfrm>
            <a:off x="-14710" y="4484"/>
            <a:ext cx="6215310" cy="6853516"/>
          </a:xfrm>
          <a:prstGeom prst="rect">
            <a:avLst/>
          </a:prstGeom>
          <a:ln w="12700">
            <a:miter lim="400000"/>
          </a:ln>
        </p:spPr>
      </p:pic>
      <p:sp>
        <p:nvSpPr>
          <p:cNvPr id="63" name="Rectangle 62"/>
          <p:cNvSpPr/>
          <p:nvPr userDrawn="1"/>
        </p:nvSpPr>
        <p:spPr>
          <a:xfrm>
            <a:off x="0" y="-13853"/>
            <a:ext cx="6215310" cy="6871853"/>
          </a:xfrm>
          <a:prstGeom prst="rect">
            <a:avLst/>
          </a:prstGeom>
          <a:solidFill>
            <a:schemeClr val="accent2">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67" name="Pentagon 66"/>
          <p:cNvSpPr/>
          <p:nvPr userDrawn="1"/>
        </p:nvSpPr>
        <p:spPr>
          <a:xfrm>
            <a:off x="6212314" y="578981"/>
            <a:ext cx="1185657" cy="641298"/>
          </a:xfrm>
          <a:prstGeom prst="homePlat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black"/>
              </a:solidFill>
              <a:latin typeface="Arial" panose="020B0604020202020204" pitchFamily="34" charset="0"/>
            </a:endParaRPr>
          </a:p>
        </p:txBody>
      </p:sp>
      <p:sp>
        <p:nvSpPr>
          <p:cNvPr id="72" name="Pentagon 71"/>
          <p:cNvSpPr/>
          <p:nvPr userDrawn="1"/>
        </p:nvSpPr>
        <p:spPr>
          <a:xfrm>
            <a:off x="6212314" y="1954531"/>
            <a:ext cx="1169399" cy="632502"/>
          </a:xfrm>
          <a:prstGeom prst="homePlat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black"/>
              </a:solidFill>
              <a:latin typeface="Arial" panose="020B0604020202020204" pitchFamily="34" charset="0"/>
            </a:endParaRPr>
          </a:p>
        </p:txBody>
      </p:sp>
      <p:sp>
        <p:nvSpPr>
          <p:cNvPr id="77" name="Pentagon 76"/>
          <p:cNvSpPr/>
          <p:nvPr userDrawn="1"/>
        </p:nvSpPr>
        <p:spPr>
          <a:xfrm>
            <a:off x="6212314" y="3321285"/>
            <a:ext cx="1169399" cy="632502"/>
          </a:xfrm>
          <a:prstGeom prst="homePlat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black"/>
              </a:solidFill>
              <a:latin typeface="Arial" panose="020B0604020202020204" pitchFamily="34" charset="0"/>
            </a:endParaRPr>
          </a:p>
        </p:txBody>
      </p:sp>
      <p:sp>
        <p:nvSpPr>
          <p:cNvPr id="81" name="Pentagon 80"/>
          <p:cNvSpPr/>
          <p:nvPr userDrawn="1"/>
        </p:nvSpPr>
        <p:spPr>
          <a:xfrm>
            <a:off x="6212314" y="4688038"/>
            <a:ext cx="1169399" cy="632502"/>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black"/>
              </a:solidFill>
              <a:latin typeface="Arial" panose="020B0604020202020204" pitchFamily="34" charset="0"/>
            </a:endParaRPr>
          </a:p>
        </p:txBody>
      </p:sp>
      <p:sp>
        <p:nvSpPr>
          <p:cNvPr id="11" name="Content Placeholder 10"/>
          <p:cNvSpPr>
            <a:spLocks noGrp="1"/>
          </p:cNvSpPr>
          <p:nvPr>
            <p:ph sz="quarter" idx="10" hasCustomPrompt="1"/>
          </p:nvPr>
        </p:nvSpPr>
        <p:spPr>
          <a:xfrm>
            <a:off x="1324396" y="2964873"/>
            <a:ext cx="3591716" cy="914401"/>
          </a:xfrm>
        </p:spPr>
        <p:txBody>
          <a:bodyPr anchor="ctr">
            <a:noAutofit/>
          </a:bodyPr>
          <a:lstStyle>
            <a:lvl1pPr marL="0" indent="0" algn="ctr">
              <a:buNone/>
              <a:defRPr sz="3200">
                <a:solidFill>
                  <a:schemeClr val="bg1"/>
                </a:solidFill>
                <a:latin typeface="Arial" panose="020B0604020202020204" pitchFamily="34" charset="0"/>
                <a:cs typeface="Arial" panose="020B0604020202020204" pitchFamily="34" charset="0"/>
              </a:defRPr>
            </a:lvl1pPr>
            <a:lvl5pPr>
              <a:defRPr/>
            </a:lvl5pPr>
          </a:lstStyle>
          <a:p>
            <a:pPr lvl="0"/>
            <a:r>
              <a:rPr lang="en-US" dirty="0"/>
              <a:t>Agenda</a:t>
            </a:r>
          </a:p>
        </p:txBody>
      </p:sp>
      <p:sp>
        <p:nvSpPr>
          <p:cNvPr id="84" name="Content Placeholder 10"/>
          <p:cNvSpPr>
            <a:spLocks noGrp="1"/>
          </p:cNvSpPr>
          <p:nvPr>
            <p:ph sz="quarter" idx="11" hasCustomPrompt="1"/>
          </p:nvPr>
        </p:nvSpPr>
        <p:spPr>
          <a:xfrm>
            <a:off x="7750522" y="587306"/>
            <a:ext cx="4110084" cy="624648"/>
          </a:xfrm>
        </p:spPr>
        <p:txBody>
          <a:bodyPr anchor="ctr">
            <a:noAutofit/>
          </a:bodyPr>
          <a:lstStyle>
            <a:lvl1pPr marL="0" indent="0" algn="l">
              <a:buNone/>
              <a:defRPr sz="2400">
                <a:solidFill>
                  <a:schemeClr val="tx1"/>
                </a:solidFill>
                <a:latin typeface="Arial" panose="020B0604020202020204" pitchFamily="34" charset="0"/>
                <a:cs typeface="Arial" panose="020B0604020202020204" pitchFamily="34" charset="0"/>
              </a:defRPr>
            </a:lvl1pPr>
            <a:lvl5pPr>
              <a:defRPr/>
            </a:lvl5pPr>
          </a:lstStyle>
          <a:p>
            <a:pPr lvl="0"/>
            <a:r>
              <a:rPr lang="en-US" dirty="0"/>
              <a:t>Click add text</a:t>
            </a:r>
          </a:p>
        </p:txBody>
      </p:sp>
      <p:sp>
        <p:nvSpPr>
          <p:cNvPr id="85" name="Content Placeholder 10"/>
          <p:cNvSpPr>
            <a:spLocks noGrp="1"/>
          </p:cNvSpPr>
          <p:nvPr>
            <p:ph sz="quarter" idx="12" hasCustomPrompt="1"/>
          </p:nvPr>
        </p:nvSpPr>
        <p:spPr>
          <a:xfrm>
            <a:off x="6439087" y="723900"/>
            <a:ext cx="525798" cy="351460"/>
          </a:xfrm>
        </p:spPr>
        <p:txBody>
          <a:bodyPr anchor="ctr">
            <a:noAutofit/>
          </a:bodyPr>
          <a:lstStyle>
            <a:lvl1pPr marL="0" indent="0" algn="ctr">
              <a:buNone/>
              <a:defRPr sz="2400" b="1">
                <a:solidFill>
                  <a:schemeClr val="bg1"/>
                </a:solidFill>
                <a:latin typeface="Arial" panose="020B0604020202020204" pitchFamily="34" charset="0"/>
                <a:cs typeface="Arial" panose="020B0604020202020204" pitchFamily="34" charset="0"/>
              </a:defRPr>
            </a:lvl1pPr>
            <a:lvl5pPr>
              <a:defRPr/>
            </a:lvl5pPr>
          </a:lstStyle>
          <a:p>
            <a:pPr lvl="0"/>
            <a:r>
              <a:rPr lang="en-US" dirty="0"/>
              <a:t>01</a:t>
            </a:r>
          </a:p>
        </p:txBody>
      </p:sp>
      <p:sp>
        <p:nvSpPr>
          <p:cNvPr id="86" name="Content Placeholder 10"/>
          <p:cNvSpPr>
            <a:spLocks noGrp="1"/>
          </p:cNvSpPr>
          <p:nvPr>
            <p:ph sz="quarter" idx="13" hasCustomPrompt="1"/>
          </p:nvPr>
        </p:nvSpPr>
        <p:spPr>
          <a:xfrm>
            <a:off x="6425439" y="2095052"/>
            <a:ext cx="525798" cy="351460"/>
          </a:xfrm>
        </p:spPr>
        <p:txBody>
          <a:bodyPr anchor="ctr">
            <a:noAutofit/>
          </a:bodyPr>
          <a:lstStyle>
            <a:lvl1pPr marL="0" indent="0" algn="ctr">
              <a:buNone/>
              <a:defRPr sz="2400" b="1">
                <a:solidFill>
                  <a:schemeClr val="bg1"/>
                </a:solidFill>
                <a:latin typeface="Arial" panose="020B0604020202020204" pitchFamily="34" charset="0"/>
                <a:cs typeface="Arial" panose="020B0604020202020204" pitchFamily="34" charset="0"/>
              </a:defRPr>
            </a:lvl1pPr>
            <a:lvl5pPr>
              <a:defRPr/>
            </a:lvl5pPr>
          </a:lstStyle>
          <a:p>
            <a:pPr lvl="0"/>
            <a:r>
              <a:rPr lang="en-US" dirty="0"/>
              <a:t>02</a:t>
            </a:r>
          </a:p>
        </p:txBody>
      </p:sp>
      <p:sp>
        <p:nvSpPr>
          <p:cNvPr id="87" name="Content Placeholder 10"/>
          <p:cNvSpPr>
            <a:spLocks noGrp="1"/>
          </p:cNvSpPr>
          <p:nvPr>
            <p:ph sz="quarter" idx="14" hasCustomPrompt="1"/>
          </p:nvPr>
        </p:nvSpPr>
        <p:spPr>
          <a:xfrm>
            <a:off x="6425439" y="3461806"/>
            <a:ext cx="525798" cy="351460"/>
          </a:xfrm>
        </p:spPr>
        <p:txBody>
          <a:bodyPr anchor="ctr">
            <a:noAutofit/>
          </a:bodyPr>
          <a:lstStyle>
            <a:lvl1pPr marL="0" indent="0" algn="ctr">
              <a:buNone/>
              <a:defRPr sz="2400" b="1">
                <a:solidFill>
                  <a:schemeClr val="bg1"/>
                </a:solidFill>
                <a:latin typeface="Arial" panose="020B0604020202020204" pitchFamily="34" charset="0"/>
                <a:cs typeface="Arial" panose="020B0604020202020204" pitchFamily="34" charset="0"/>
              </a:defRPr>
            </a:lvl1pPr>
            <a:lvl5pPr>
              <a:defRPr/>
            </a:lvl5pPr>
          </a:lstStyle>
          <a:p>
            <a:pPr lvl="0"/>
            <a:r>
              <a:rPr lang="en-US" dirty="0"/>
              <a:t>03</a:t>
            </a:r>
          </a:p>
        </p:txBody>
      </p:sp>
      <p:sp>
        <p:nvSpPr>
          <p:cNvPr id="88" name="Content Placeholder 10"/>
          <p:cNvSpPr>
            <a:spLocks noGrp="1"/>
          </p:cNvSpPr>
          <p:nvPr>
            <p:ph sz="quarter" idx="15" hasCustomPrompt="1"/>
          </p:nvPr>
        </p:nvSpPr>
        <p:spPr>
          <a:xfrm>
            <a:off x="6425439" y="4828559"/>
            <a:ext cx="525798" cy="351460"/>
          </a:xfrm>
        </p:spPr>
        <p:txBody>
          <a:bodyPr anchor="ctr">
            <a:noAutofit/>
          </a:bodyPr>
          <a:lstStyle>
            <a:lvl1pPr marL="0" indent="0" algn="ctr">
              <a:buNone/>
              <a:defRPr sz="2400" b="1">
                <a:solidFill>
                  <a:schemeClr val="bg1"/>
                </a:solidFill>
                <a:latin typeface="Arial" panose="020B0604020202020204" pitchFamily="34" charset="0"/>
                <a:cs typeface="Arial" panose="020B0604020202020204" pitchFamily="34" charset="0"/>
              </a:defRPr>
            </a:lvl1pPr>
            <a:lvl5pPr>
              <a:defRPr/>
            </a:lvl5pPr>
          </a:lstStyle>
          <a:p>
            <a:pPr lvl="0"/>
            <a:r>
              <a:rPr lang="en-US" dirty="0"/>
              <a:t>04</a:t>
            </a:r>
          </a:p>
        </p:txBody>
      </p:sp>
      <p:sp>
        <p:nvSpPr>
          <p:cNvPr id="89" name="Content Placeholder 10"/>
          <p:cNvSpPr>
            <a:spLocks noGrp="1"/>
          </p:cNvSpPr>
          <p:nvPr>
            <p:ph sz="quarter" idx="16" hasCustomPrompt="1"/>
          </p:nvPr>
        </p:nvSpPr>
        <p:spPr>
          <a:xfrm>
            <a:off x="7736874" y="1958458"/>
            <a:ext cx="4110084" cy="624648"/>
          </a:xfrm>
        </p:spPr>
        <p:txBody>
          <a:bodyPr anchor="ctr">
            <a:noAutofit/>
          </a:bodyPr>
          <a:lstStyle>
            <a:lvl1pPr marL="0" indent="0" algn="l">
              <a:buNone/>
              <a:defRPr sz="2400">
                <a:solidFill>
                  <a:schemeClr val="tx1"/>
                </a:solidFill>
                <a:latin typeface="Arial" panose="020B0604020202020204" pitchFamily="34" charset="0"/>
                <a:cs typeface="Arial" panose="020B0604020202020204" pitchFamily="34" charset="0"/>
              </a:defRPr>
            </a:lvl1pPr>
            <a:lvl5pPr>
              <a:defRPr/>
            </a:lvl5pPr>
          </a:lstStyle>
          <a:p>
            <a:pPr lvl="0"/>
            <a:r>
              <a:rPr lang="en-US" dirty="0"/>
              <a:t>Click add text</a:t>
            </a:r>
          </a:p>
        </p:txBody>
      </p:sp>
      <p:sp>
        <p:nvSpPr>
          <p:cNvPr id="91" name="Content Placeholder 10"/>
          <p:cNvSpPr>
            <a:spLocks noGrp="1"/>
          </p:cNvSpPr>
          <p:nvPr>
            <p:ph sz="quarter" idx="17" hasCustomPrompt="1"/>
          </p:nvPr>
        </p:nvSpPr>
        <p:spPr>
          <a:xfrm>
            <a:off x="7736874" y="3325212"/>
            <a:ext cx="4110084" cy="624648"/>
          </a:xfrm>
        </p:spPr>
        <p:txBody>
          <a:bodyPr anchor="ctr">
            <a:noAutofit/>
          </a:bodyPr>
          <a:lstStyle>
            <a:lvl1pPr marL="0" indent="0" algn="l">
              <a:buNone/>
              <a:defRPr sz="2400">
                <a:solidFill>
                  <a:schemeClr val="tx1"/>
                </a:solidFill>
                <a:latin typeface="Arial" panose="020B0604020202020204" pitchFamily="34" charset="0"/>
                <a:cs typeface="Arial" panose="020B0604020202020204" pitchFamily="34" charset="0"/>
              </a:defRPr>
            </a:lvl1pPr>
            <a:lvl5pPr>
              <a:defRPr/>
            </a:lvl5pPr>
          </a:lstStyle>
          <a:p>
            <a:pPr lvl="0"/>
            <a:r>
              <a:rPr lang="en-US" dirty="0"/>
              <a:t>Click add text</a:t>
            </a:r>
          </a:p>
        </p:txBody>
      </p:sp>
      <p:sp>
        <p:nvSpPr>
          <p:cNvPr id="92" name="Content Placeholder 10"/>
          <p:cNvSpPr>
            <a:spLocks noGrp="1"/>
          </p:cNvSpPr>
          <p:nvPr>
            <p:ph sz="quarter" idx="18" hasCustomPrompt="1"/>
          </p:nvPr>
        </p:nvSpPr>
        <p:spPr>
          <a:xfrm>
            <a:off x="7736874" y="4691965"/>
            <a:ext cx="4110084" cy="624648"/>
          </a:xfrm>
        </p:spPr>
        <p:txBody>
          <a:bodyPr anchor="ctr">
            <a:noAutofit/>
          </a:bodyPr>
          <a:lstStyle>
            <a:lvl1pPr marL="0" indent="0" algn="l">
              <a:buNone/>
              <a:defRPr sz="2400">
                <a:solidFill>
                  <a:schemeClr val="tx1"/>
                </a:solidFill>
                <a:latin typeface="Arial" panose="020B0604020202020204" pitchFamily="34" charset="0"/>
                <a:cs typeface="Arial" panose="020B0604020202020204" pitchFamily="34" charset="0"/>
              </a:defRPr>
            </a:lvl1pPr>
            <a:lvl5pPr>
              <a:defRPr/>
            </a:lvl5pPr>
          </a:lstStyle>
          <a:p>
            <a:pPr lvl="0"/>
            <a:r>
              <a:rPr lang="en-US" dirty="0"/>
              <a:t>Click add text</a:t>
            </a:r>
          </a:p>
        </p:txBody>
      </p:sp>
      <p:sp>
        <p:nvSpPr>
          <p:cNvPr id="18" name="Rectangle: Rounded Corners 17">
            <a:extLst>
              <a:ext uri="{FF2B5EF4-FFF2-40B4-BE49-F238E27FC236}">
                <a16:creationId xmlns:a16="http://schemas.microsoft.com/office/drawing/2014/main" id="{89097DD5-8847-43DE-B3AE-BE5A64A94902}"/>
              </a:ext>
            </a:extLst>
          </p:cNvPr>
          <p:cNvSpPr/>
          <p:nvPr userDrawn="1"/>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kern="1200" dirty="0">
              <a:solidFill>
                <a:prstClr val="black"/>
              </a:solidFill>
              <a:latin typeface="Arial" panose="020B0604020202020204" pitchFamily="34" charset="0"/>
            </a:endParaRPr>
          </a:p>
        </p:txBody>
      </p:sp>
      <p:pic>
        <p:nvPicPr>
          <p:cNvPr id="20" name="Picture 19">
            <a:extLst>
              <a:ext uri="{FF2B5EF4-FFF2-40B4-BE49-F238E27FC236}">
                <a16:creationId xmlns:a16="http://schemas.microsoft.com/office/drawing/2014/main" id="{ED0CB488-30EA-4015-9174-1E0A80F1A15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Tree>
    <p:extLst>
      <p:ext uri="{BB962C8B-B14F-4D97-AF65-F5344CB8AC3E}">
        <p14:creationId xmlns:p14="http://schemas.microsoft.com/office/powerpoint/2010/main" val="1314786589"/>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ver page">
    <p:spTree>
      <p:nvGrpSpPr>
        <p:cNvPr id="1" name=""/>
        <p:cNvGrpSpPr/>
        <p:nvPr/>
      </p:nvGrpSpPr>
      <p:grpSpPr>
        <a:xfrm>
          <a:off x="0" y="0"/>
          <a:ext cx="0" cy="0"/>
          <a:chOff x="0" y="0"/>
          <a:chExt cx="0" cy="0"/>
        </a:xfrm>
      </p:grpSpPr>
      <p:sp>
        <p:nvSpPr>
          <p:cNvPr id="6" name="Round Same Side Corner Rectangle 5"/>
          <p:cNvSpPr/>
          <p:nvPr userDrawn="1"/>
        </p:nvSpPr>
        <p:spPr>
          <a:xfrm>
            <a:off x="0" y="0"/>
            <a:ext cx="12192000" cy="4611584"/>
          </a:xfrm>
          <a:prstGeom prst="round2SameRect">
            <a:avLst>
              <a:gd name="adj1" fmla="val 0"/>
              <a:gd name="adj2" fmla="val 0"/>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37" name="Title 1"/>
          <p:cNvSpPr>
            <a:spLocks noGrp="1"/>
          </p:cNvSpPr>
          <p:nvPr>
            <p:ph type="title" hasCustomPrompt="1"/>
          </p:nvPr>
        </p:nvSpPr>
        <p:spPr>
          <a:xfrm>
            <a:off x="821343" y="696616"/>
            <a:ext cx="3879577" cy="1145350"/>
          </a:xfrm>
        </p:spPr>
        <p:txBody>
          <a:bodyPr>
            <a:noAutofit/>
          </a:bodyPr>
          <a:lstStyle>
            <a:lvl1pPr algn="l">
              <a:defRPr sz="3200">
                <a:solidFill>
                  <a:schemeClr val="bg1"/>
                </a:solidFill>
                <a:latin typeface="Arial" panose="020B0604020202020204" pitchFamily="34" charset="0"/>
                <a:cs typeface="Arial" panose="020B0604020202020204" pitchFamily="34" charset="0"/>
              </a:defRPr>
            </a:lvl1pPr>
          </a:lstStyle>
          <a:p>
            <a:r>
              <a:rPr lang="en-US" dirty="0"/>
              <a:t>Cover page title</a:t>
            </a:r>
          </a:p>
        </p:txBody>
      </p:sp>
      <p:sp>
        <p:nvSpPr>
          <p:cNvPr id="2" name="Rectangle 1">
            <a:extLst>
              <a:ext uri="{FF2B5EF4-FFF2-40B4-BE49-F238E27FC236}">
                <a16:creationId xmlns:a16="http://schemas.microsoft.com/office/drawing/2014/main" id="{4BE69B08-3482-49FC-A617-0DB4DAC84B53}"/>
              </a:ext>
            </a:extLst>
          </p:cNvPr>
          <p:cNvSpPr/>
          <p:nvPr userDrawn="1"/>
        </p:nvSpPr>
        <p:spPr>
          <a:xfrm>
            <a:off x="0" y="4611584"/>
            <a:ext cx="12192000" cy="22464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pic>
        <p:nvPicPr>
          <p:cNvPr id="4" name="Picture 3">
            <a:extLst>
              <a:ext uri="{FF2B5EF4-FFF2-40B4-BE49-F238E27FC236}">
                <a16:creationId xmlns:a16="http://schemas.microsoft.com/office/drawing/2014/main" id="{09C81C4B-C5DA-4899-A75E-9654BAB68B9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62499" y="4522684"/>
            <a:ext cx="3129501" cy="2212918"/>
          </a:xfrm>
          <a:prstGeom prst="rect">
            <a:avLst/>
          </a:prstGeom>
        </p:spPr>
      </p:pic>
      <p:sp>
        <p:nvSpPr>
          <p:cNvPr id="10" name="Content Placeholder 59">
            <a:extLst>
              <a:ext uri="{FF2B5EF4-FFF2-40B4-BE49-F238E27FC236}">
                <a16:creationId xmlns:a16="http://schemas.microsoft.com/office/drawing/2014/main" id="{5B0B0397-412B-4B04-A5E8-7B4CD5A1C0EE}"/>
              </a:ext>
            </a:extLst>
          </p:cNvPr>
          <p:cNvSpPr>
            <a:spLocks noGrp="1"/>
          </p:cNvSpPr>
          <p:nvPr>
            <p:ph sz="quarter" idx="12" hasCustomPrompt="1"/>
          </p:nvPr>
        </p:nvSpPr>
        <p:spPr>
          <a:xfrm>
            <a:off x="821343" y="2126743"/>
            <a:ext cx="4254313" cy="457200"/>
          </a:xfrm>
        </p:spPr>
        <p:txBody>
          <a:bodyPr anchor="ctr">
            <a:noAutofit/>
          </a:bodyPr>
          <a:lstStyle>
            <a:lvl1pPr marL="0" indent="0">
              <a:buNone/>
              <a:defRPr sz="2000">
                <a:solidFill>
                  <a:schemeClr val="bg1"/>
                </a:solidFill>
                <a:effectLst/>
                <a:latin typeface="Arial" panose="020B0604020202020204" pitchFamily="34" charset="0"/>
                <a:cs typeface="Arial" panose="020B0604020202020204" pitchFamily="34" charset="0"/>
              </a:defRPr>
            </a:lvl1pPr>
          </a:lstStyle>
          <a:p>
            <a:pPr lvl="0"/>
            <a:r>
              <a:rPr lang="en-US" dirty="0"/>
              <a:t>Presenter Name</a:t>
            </a:r>
          </a:p>
        </p:txBody>
      </p:sp>
      <p:sp>
        <p:nvSpPr>
          <p:cNvPr id="11" name="Content Placeholder 59">
            <a:extLst>
              <a:ext uri="{FF2B5EF4-FFF2-40B4-BE49-F238E27FC236}">
                <a16:creationId xmlns:a16="http://schemas.microsoft.com/office/drawing/2014/main" id="{359C7133-707C-454A-9CAC-5B147D950A90}"/>
              </a:ext>
            </a:extLst>
          </p:cNvPr>
          <p:cNvSpPr>
            <a:spLocks noGrp="1"/>
          </p:cNvSpPr>
          <p:nvPr>
            <p:ph sz="quarter" idx="11" hasCustomPrompt="1"/>
          </p:nvPr>
        </p:nvSpPr>
        <p:spPr>
          <a:xfrm>
            <a:off x="821343" y="2868720"/>
            <a:ext cx="2637248" cy="426958"/>
          </a:xfrm>
        </p:spPr>
        <p:txBody>
          <a:bodyPr anchor="ctr">
            <a:noAutofit/>
          </a:bodyPr>
          <a:lstStyle>
            <a:lvl1pPr marL="0" indent="0">
              <a:buNone/>
              <a:defRPr sz="1600">
                <a:solidFill>
                  <a:schemeClr val="bg1"/>
                </a:solidFill>
                <a:effectLst/>
                <a:latin typeface="Arial" panose="020B0604020202020204" pitchFamily="34" charset="0"/>
                <a:cs typeface="Arial" panose="020B0604020202020204" pitchFamily="34" charset="0"/>
              </a:defRPr>
            </a:lvl1pPr>
          </a:lstStyle>
          <a:p>
            <a:pPr lvl="0"/>
            <a:r>
              <a:rPr lang="en-US" dirty="0"/>
              <a:t>Designation</a:t>
            </a:r>
          </a:p>
        </p:txBody>
      </p:sp>
      <p:sp>
        <p:nvSpPr>
          <p:cNvPr id="8" name="Content Placeholder 59">
            <a:extLst>
              <a:ext uri="{FF2B5EF4-FFF2-40B4-BE49-F238E27FC236}">
                <a16:creationId xmlns:a16="http://schemas.microsoft.com/office/drawing/2014/main" id="{359C7133-707C-454A-9CAC-5B147D950A90}"/>
              </a:ext>
            </a:extLst>
          </p:cNvPr>
          <p:cNvSpPr>
            <a:spLocks noGrp="1"/>
          </p:cNvSpPr>
          <p:nvPr>
            <p:ph sz="quarter" idx="13" hasCustomPrompt="1"/>
          </p:nvPr>
        </p:nvSpPr>
        <p:spPr>
          <a:xfrm>
            <a:off x="821343" y="3580454"/>
            <a:ext cx="2637248" cy="426958"/>
          </a:xfrm>
        </p:spPr>
        <p:txBody>
          <a:bodyPr anchor="ctr">
            <a:noAutofit/>
          </a:bodyPr>
          <a:lstStyle>
            <a:lvl1pPr marL="0" indent="0">
              <a:buNone/>
              <a:defRPr sz="1600">
                <a:solidFill>
                  <a:schemeClr val="bg1"/>
                </a:solidFill>
                <a:effectLst/>
                <a:latin typeface="Arial" panose="020B0604020202020204" pitchFamily="34" charset="0"/>
                <a:cs typeface="Arial" panose="020B0604020202020204" pitchFamily="34" charset="0"/>
              </a:defRPr>
            </a:lvl1pPr>
          </a:lstStyle>
          <a:p>
            <a:pPr lvl="0"/>
            <a:r>
              <a:rPr lang="en-US" dirty="0"/>
              <a:t>Date</a:t>
            </a:r>
          </a:p>
        </p:txBody>
      </p:sp>
    </p:spTree>
    <p:extLst>
      <p:ext uri="{BB962C8B-B14F-4D97-AF65-F5344CB8AC3E}">
        <p14:creationId xmlns:p14="http://schemas.microsoft.com/office/powerpoint/2010/main" val="33402788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Cover page">
    <p:spTree>
      <p:nvGrpSpPr>
        <p:cNvPr id="1" name=""/>
        <p:cNvGrpSpPr/>
        <p:nvPr/>
      </p:nvGrpSpPr>
      <p:grpSpPr>
        <a:xfrm>
          <a:off x="0" y="0"/>
          <a:ext cx="0" cy="0"/>
          <a:chOff x="0" y="0"/>
          <a:chExt cx="0" cy="0"/>
        </a:xfrm>
      </p:grpSpPr>
      <p:sp>
        <p:nvSpPr>
          <p:cNvPr id="6" name="Round Same Side Corner Rectangle 5"/>
          <p:cNvSpPr/>
          <p:nvPr userDrawn="1"/>
        </p:nvSpPr>
        <p:spPr>
          <a:xfrm>
            <a:off x="0" y="0"/>
            <a:ext cx="12192000" cy="4611584"/>
          </a:xfrm>
          <a:prstGeom prst="round2SameRect">
            <a:avLst>
              <a:gd name="adj1" fmla="val 0"/>
              <a:gd name="adj2" fmla="val 0"/>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37" name="Title 1"/>
          <p:cNvSpPr>
            <a:spLocks noGrp="1"/>
          </p:cNvSpPr>
          <p:nvPr>
            <p:ph type="title" hasCustomPrompt="1"/>
          </p:nvPr>
        </p:nvSpPr>
        <p:spPr>
          <a:xfrm>
            <a:off x="821343" y="696616"/>
            <a:ext cx="3879577" cy="1145350"/>
          </a:xfrm>
        </p:spPr>
        <p:txBody>
          <a:bodyPr>
            <a:noAutofit/>
          </a:bodyPr>
          <a:lstStyle>
            <a:lvl1pPr algn="l">
              <a:defRPr sz="3200">
                <a:solidFill>
                  <a:schemeClr val="bg1"/>
                </a:solidFill>
                <a:latin typeface="Arial" panose="020B0604020202020204" pitchFamily="34" charset="0"/>
                <a:cs typeface="Arial" panose="020B0604020202020204" pitchFamily="34" charset="0"/>
              </a:defRPr>
            </a:lvl1pPr>
          </a:lstStyle>
          <a:p>
            <a:r>
              <a:rPr lang="en-US" dirty="0"/>
              <a:t>Cover page title</a:t>
            </a:r>
          </a:p>
        </p:txBody>
      </p:sp>
      <p:sp>
        <p:nvSpPr>
          <p:cNvPr id="2" name="Rectangle 1">
            <a:extLst>
              <a:ext uri="{FF2B5EF4-FFF2-40B4-BE49-F238E27FC236}">
                <a16:creationId xmlns:a16="http://schemas.microsoft.com/office/drawing/2014/main" id="{4BE69B08-3482-49FC-A617-0DB4DAC84B53}"/>
              </a:ext>
            </a:extLst>
          </p:cNvPr>
          <p:cNvSpPr/>
          <p:nvPr userDrawn="1"/>
        </p:nvSpPr>
        <p:spPr>
          <a:xfrm>
            <a:off x="0" y="4611584"/>
            <a:ext cx="12192000" cy="22464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pic>
        <p:nvPicPr>
          <p:cNvPr id="4" name="Picture 3">
            <a:extLst>
              <a:ext uri="{FF2B5EF4-FFF2-40B4-BE49-F238E27FC236}">
                <a16:creationId xmlns:a16="http://schemas.microsoft.com/office/drawing/2014/main" id="{09C81C4B-C5DA-4899-A75E-9654BAB68B9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62499" y="4522684"/>
            <a:ext cx="3129501" cy="2212918"/>
          </a:xfrm>
          <a:prstGeom prst="rect">
            <a:avLst/>
          </a:prstGeom>
        </p:spPr>
      </p:pic>
      <p:sp>
        <p:nvSpPr>
          <p:cNvPr id="10" name="Content Placeholder 59">
            <a:extLst>
              <a:ext uri="{FF2B5EF4-FFF2-40B4-BE49-F238E27FC236}">
                <a16:creationId xmlns:a16="http://schemas.microsoft.com/office/drawing/2014/main" id="{5B0B0397-412B-4B04-A5E8-7B4CD5A1C0EE}"/>
              </a:ext>
            </a:extLst>
          </p:cNvPr>
          <p:cNvSpPr>
            <a:spLocks noGrp="1"/>
          </p:cNvSpPr>
          <p:nvPr>
            <p:ph sz="quarter" idx="12" hasCustomPrompt="1"/>
          </p:nvPr>
        </p:nvSpPr>
        <p:spPr>
          <a:xfrm>
            <a:off x="821343" y="2126743"/>
            <a:ext cx="4254313" cy="457200"/>
          </a:xfrm>
        </p:spPr>
        <p:txBody>
          <a:bodyPr anchor="ctr">
            <a:noAutofit/>
          </a:bodyPr>
          <a:lstStyle>
            <a:lvl1pPr marL="0" indent="0">
              <a:buNone/>
              <a:defRPr sz="2000">
                <a:solidFill>
                  <a:schemeClr val="bg1"/>
                </a:solidFill>
                <a:effectLst/>
                <a:latin typeface="Arial" panose="020B0604020202020204" pitchFamily="34" charset="0"/>
                <a:cs typeface="Arial" panose="020B0604020202020204" pitchFamily="34" charset="0"/>
              </a:defRPr>
            </a:lvl1pPr>
          </a:lstStyle>
          <a:p>
            <a:pPr lvl="0"/>
            <a:r>
              <a:rPr lang="en-US" dirty="0"/>
              <a:t>Presenter Name</a:t>
            </a:r>
          </a:p>
        </p:txBody>
      </p:sp>
      <p:sp>
        <p:nvSpPr>
          <p:cNvPr id="11" name="Content Placeholder 59">
            <a:extLst>
              <a:ext uri="{FF2B5EF4-FFF2-40B4-BE49-F238E27FC236}">
                <a16:creationId xmlns:a16="http://schemas.microsoft.com/office/drawing/2014/main" id="{359C7133-707C-454A-9CAC-5B147D950A90}"/>
              </a:ext>
            </a:extLst>
          </p:cNvPr>
          <p:cNvSpPr>
            <a:spLocks noGrp="1"/>
          </p:cNvSpPr>
          <p:nvPr>
            <p:ph sz="quarter" idx="11" hasCustomPrompt="1"/>
          </p:nvPr>
        </p:nvSpPr>
        <p:spPr>
          <a:xfrm>
            <a:off x="821343" y="2868720"/>
            <a:ext cx="2637248" cy="426958"/>
          </a:xfrm>
        </p:spPr>
        <p:txBody>
          <a:bodyPr anchor="ctr">
            <a:noAutofit/>
          </a:bodyPr>
          <a:lstStyle>
            <a:lvl1pPr marL="0" indent="0">
              <a:buNone/>
              <a:defRPr sz="1600">
                <a:solidFill>
                  <a:schemeClr val="bg1"/>
                </a:solidFill>
                <a:effectLst/>
                <a:latin typeface="Arial" panose="020B0604020202020204" pitchFamily="34" charset="0"/>
                <a:cs typeface="Arial" panose="020B0604020202020204" pitchFamily="34" charset="0"/>
              </a:defRPr>
            </a:lvl1pPr>
          </a:lstStyle>
          <a:p>
            <a:pPr lvl="0"/>
            <a:r>
              <a:rPr lang="en-US" dirty="0"/>
              <a:t>Designation</a:t>
            </a:r>
          </a:p>
        </p:txBody>
      </p:sp>
      <p:sp>
        <p:nvSpPr>
          <p:cNvPr id="8" name="Content Placeholder 59">
            <a:extLst>
              <a:ext uri="{FF2B5EF4-FFF2-40B4-BE49-F238E27FC236}">
                <a16:creationId xmlns:a16="http://schemas.microsoft.com/office/drawing/2014/main" id="{359C7133-707C-454A-9CAC-5B147D950A90}"/>
              </a:ext>
            </a:extLst>
          </p:cNvPr>
          <p:cNvSpPr>
            <a:spLocks noGrp="1"/>
          </p:cNvSpPr>
          <p:nvPr>
            <p:ph sz="quarter" idx="13" hasCustomPrompt="1"/>
          </p:nvPr>
        </p:nvSpPr>
        <p:spPr>
          <a:xfrm>
            <a:off x="821343" y="3580454"/>
            <a:ext cx="2637248" cy="426958"/>
          </a:xfrm>
        </p:spPr>
        <p:txBody>
          <a:bodyPr anchor="ctr">
            <a:noAutofit/>
          </a:bodyPr>
          <a:lstStyle>
            <a:lvl1pPr marL="0" indent="0">
              <a:buNone/>
              <a:defRPr sz="1600">
                <a:solidFill>
                  <a:schemeClr val="bg1"/>
                </a:solidFill>
                <a:effectLst/>
                <a:latin typeface="Arial" panose="020B0604020202020204" pitchFamily="34" charset="0"/>
                <a:cs typeface="Arial" panose="020B0604020202020204" pitchFamily="34" charset="0"/>
              </a:defRPr>
            </a:lvl1pPr>
          </a:lstStyle>
          <a:p>
            <a:pPr lvl="0"/>
            <a:r>
              <a:rPr lang="en-US" dirty="0"/>
              <a:t>Date</a:t>
            </a:r>
          </a:p>
        </p:txBody>
      </p:sp>
    </p:spTree>
    <p:extLst>
      <p:ext uri="{BB962C8B-B14F-4D97-AF65-F5344CB8AC3E}">
        <p14:creationId xmlns:p14="http://schemas.microsoft.com/office/powerpoint/2010/main" val="40463680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Empty Slide">
    <p:spTree>
      <p:nvGrpSpPr>
        <p:cNvPr id="1" name=""/>
        <p:cNvGrpSpPr/>
        <p:nvPr/>
      </p:nvGrpSpPr>
      <p:grpSpPr>
        <a:xfrm>
          <a:off x="0" y="0"/>
          <a:ext cx="0" cy="0"/>
          <a:chOff x="0" y="0"/>
          <a:chExt cx="0" cy="0"/>
        </a:xfrm>
      </p:grpSpPr>
      <p:sp>
        <p:nvSpPr>
          <p:cNvPr id="5" name="Rectangle 4"/>
          <p:cNvSpPr/>
          <p:nvPr userDrawn="1"/>
        </p:nvSpPr>
        <p:spPr>
          <a:xfrm>
            <a:off x="1" y="208761"/>
            <a:ext cx="12192000" cy="369024"/>
          </a:xfrm>
          <a:prstGeom prst="rect">
            <a:avLst/>
          </a:prstGeom>
          <a:solidFill>
            <a:srgbClr val="095879"/>
          </a:solidFill>
        </p:spPr>
        <p:txBody>
          <a:bodyPr wrap="square" lIns="121559" tIns="60780" rIns="121559" bIns="60780" rtlCol="0" anchor="ctr">
            <a:spAutoFit/>
          </a:bodyPr>
          <a:lstStyle/>
          <a:p>
            <a:pPr algn="ctr" defTabSz="1239922"/>
            <a:endParaRPr lang="en-IN" sz="1568" dirty="0">
              <a:solidFill>
                <a:srgbClr val="434343"/>
              </a:solidFill>
              <a:latin typeface="Segoe UI"/>
              <a:cs typeface="Segoe UI"/>
            </a:endParaRPr>
          </a:p>
        </p:txBody>
      </p:sp>
      <p:pic>
        <p:nvPicPr>
          <p:cNvPr id="6" name="Picture 5" descr="https://upload.wikimedia.org/wikipedia/en/d/d3/LatentView_Analytics_Logo_2010.JP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996686" y="487"/>
            <a:ext cx="896850" cy="705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7895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3_Cover page">
    <p:spTree>
      <p:nvGrpSpPr>
        <p:cNvPr id="1" name=""/>
        <p:cNvGrpSpPr/>
        <p:nvPr/>
      </p:nvGrpSpPr>
      <p:grpSpPr>
        <a:xfrm>
          <a:off x="0" y="0"/>
          <a:ext cx="0" cy="0"/>
          <a:chOff x="0" y="0"/>
          <a:chExt cx="0" cy="0"/>
        </a:xfrm>
      </p:grpSpPr>
      <p:sp>
        <p:nvSpPr>
          <p:cNvPr id="6" name="Round Same Side Corner Rectangle 5"/>
          <p:cNvSpPr/>
          <p:nvPr/>
        </p:nvSpPr>
        <p:spPr>
          <a:xfrm>
            <a:off x="0" y="0"/>
            <a:ext cx="12192000" cy="4611584"/>
          </a:xfrm>
          <a:prstGeom prst="round2SameRect">
            <a:avLst>
              <a:gd name="adj1" fmla="val 0"/>
              <a:gd name="adj2" fmla="val 0"/>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itle 1"/>
          <p:cNvSpPr>
            <a:spLocks noGrp="1"/>
          </p:cNvSpPr>
          <p:nvPr>
            <p:ph type="title" hasCustomPrompt="1"/>
          </p:nvPr>
        </p:nvSpPr>
        <p:spPr>
          <a:xfrm>
            <a:off x="821343" y="960009"/>
            <a:ext cx="3879577" cy="618564"/>
          </a:xfrm>
        </p:spPr>
        <p:txBody>
          <a:bodyPr>
            <a:noAutofit/>
          </a:bodyPr>
          <a:lstStyle>
            <a:lvl1pPr algn="l">
              <a:defRPr sz="3200">
                <a:solidFill>
                  <a:schemeClr val="bg1"/>
                </a:solidFill>
              </a:defRPr>
            </a:lvl1pPr>
          </a:lstStyle>
          <a:p>
            <a:r>
              <a:rPr lang="en-US" dirty="0"/>
              <a:t>Cover page title</a:t>
            </a:r>
          </a:p>
        </p:txBody>
      </p:sp>
      <p:sp>
        <p:nvSpPr>
          <p:cNvPr id="2" name="Rectangle 1">
            <a:extLst>
              <a:ext uri="{FF2B5EF4-FFF2-40B4-BE49-F238E27FC236}">
                <a16:creationId xmlns:a16="http://schemas.microsoft.com/office/drawing/2014/main" id="{4BE69B08-3482-49FC-A617-0DB4DAC84B53}"/>
              </a:ext>
            </a:extLst>
          </p:cNvPr>
          <p:cNvSpPr/>
          <p:nvPr/>
        </p:nvSpPr>
        <p:spPr>
          <a:xfrm>
            <a:off x="0" y="4611584"/>
            <a:ext cx="12192000" cy="22464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09C81C4B-C5DA-4899-A75E-9654BAB68B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2499" y="4522684"/>
            <a:ext cx="3129501" cy="2212918"/>
          </a:xfrm>
          <a:prstGeom prst="rect">
            <a:avLst/>
          </a:prstGeom>
        </p:spPr>
      </p:pic>
      <p:sp>
        <p:nvSpPr>
          <p:cNvPr id="10" name="Content Placeholder 59">
            <a:extLst>
              <a:ext uri="{FF2B5EF4-FFF2-40B4-BE49-F238E27FC236}">
                <a16:creationId xmlns:a16="http://schemas.microsoft.com/office/drawing/2014/main" id="{5B0B0397-412B-4B04-A5E8-7B4CD5A1C0EE}"/>
              </a:ext>
            </a:extLst>
          </p:cNvPr>
          <p:cNvSpPr>
            <a:spLocks noGrp="1"/>
          </p:cNvSpPr>
          <p:nvPr>
            <p:ph sz="quarter" idx="12" hasCustomPrompt="1"/>
          </p:nvPr>
        </p:nvSpPr>
        <p:spPr>
          <a:xfrm>
            <a:off x="821343" y="2127612"/>
            <a:ext cx="4254313" cy="457200"/>
          </a:xfrm>
        </p:spPr>
        <p:txBody>
          <a:bodyPr anchor="ctr">
            <a:noAutofit/>
          </a:bodyPr>
          <a:lstStyle>
            <a:lvl1pPr marL="0" indent="0">
              <a:buNone/>
              <a:defRPr sz="2000">
                <a:solidFill>
                  <a:schemeClr val="bg1"/>
                </a:solidFill>
                <a:effectLst/>
              </a:defRPr>
            </a:lvl1pPr>
          </a:lstStyle>
          <a:p>
            <a:pPr lvl="0"/>
            <a:r>
              <a:rPr lang="en-US" dirty="0"/>
              <a:t>Presenter Name</a:t>
            </a:r>
          </a:p>
        </p:txBody>
      </p:sp>
      <p:sp>
        <p:nvSpPr>
          <p:cNvPr id="11" name="Content Placeholder 59">
            <a:extLst>
              <a:ext uri="{FF2B5EF4-FFF2-40B4-BE49-F238E27FC236}">
                <a16:creationId xmlns:a16="http://schemas.microsoft.com/office/drawing/2014/main" id="{359C7133-707C-454A-9CAC-5B147D950A90}"/>
              </a:ext>
            </a:extLst>
          </p:cNvPr>
          <p:cNvSpPr>
            <a:spLocks noGrp="1"/>
          </p:cNvSpPr>
          <p:nvPr>
            <p:ph sz="quarter" idx="11" hasCustomPrompt="1"/>
          </p:nvPr>
        </p:nvSpPr>
        <p:spPr>
          <a:xfrm>
            <a:off x="821343" y="2562351"/>
            <a:ext cx="2637248" cy="426958"/>
          </a:xfrm>
        </p:spPr>
        <p:txBody>
          <a:bodyPr anchor="ctr">
            <a:noAutofit/>
          </a:bodyPr>
          <a:lstStyle>
            <a:lvl1pPr marL="0" indent="0">
              <a:buNone/>
              <a:defRPr sz="1600">
                <a:solidFill>
                  <a:schemeClr val="bg1"/>
                </a:solidFill>
                <a:effectLst/>
              </a:defRPr>
            </a:lvl1pPr>
          </a:lstStyle>
          <a:p>
            <a:pPr lvl="0"/>
            <a:r>
              <a:rPr lang="en-US" dirty="0"/>
              <a:t>Designation</a:t>
            </a:r>
          </a:p>
        </p:txBody>
      </p:sp>
      <p:sp>
        <p:nvSpPr>
          <p:cNvPr id="8" name="Content Placeholder 59">
            <a:extLst>
              <a:ext uri="{FF2B5EF4-FFF2-40B4-BE49-F238E27FC236}">
                <a16:creationId xmlns:a16="http://schemas.microsoft.com/office/drawing/2014/main" id="{359C7133-707C-454A-9CAC-5B147D950A90}"/>
              </a:ext>
            </a:extLst>
          </p:cNvPr>
          <p:cNvSpPr>
            <a:spLocks noGrp="1"/>
          </p:cNvSpPr>
          <p:nvPr>
            <p:ph sz="quarter" idx="13" hasCustomPrompt="1"/>
          </p:nvPr>
        </p:nvSpPr>
        <p:spPr>
          <a:xfrm>
            <a:off x="821343" y="4095726"/>
            <a:ext cx="2637248" cy="426958"/>
          </a:xfrm>
        </p:spPr>
        <p:txBody>
          <a:bodyPr anchor="ctr">
            <a:noAutofit/>
          </a:bodyPr>
          <a:lstStyle>
            <a:lvl1pPr marL="0" indent="0">
              <a:buNone/>
              <a:defRPr sz="1600">
                <a:solidFill>
                  <a:schemeClr val="bg1"/>
                </a:solidFill>
                <a:effectLst/>
              </a:defRPr>
            </a:lvl1pPr>
          </a:lstStyle>
          <a:p>
            <a:pPr lvl="0"/>
            <a:r>
              <a:rPr lang="en-US" dirty="0"/>
              <a:t>Date</a:t>
            </a:r>
          </a:p>
        </p:txBody>
      </p:sp>
    </p:spTree>
    <p:extLst>
      <p:ext uri="{BB962C8B-B14F-4D97-AF65-F5344CB8AC3E}">
        <p14:creationId xmlns:p14="http://schemas.microsoft.com/office/powerpoint/2010/main" val="39651426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four colum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4344E-8840-41DC-8090-C221A510CE9F}"/>
              </a:ext>
            </a:extLst>
          </p:cNvPr>
          <p:cNvSpPr>
            <a:spLocks noGrp="1"/>
          </p:cNvSpPr>
          <p:nvPr>
            <p:ph type="title" hasCustomPrompt="1"/>
          </p:nvPr>
        </p:nvSpPr>
        <p:spPr/>
        <p:txBody>
          <a:bodyPr/>
          <a:lstStyle/>
          <a:p>
            <a:r>
              <a:rPr lang="en-US"/>
              <a:t>Sample text</a:t>
            </a:r>
          </a:p>
        </p:txBody>
      </p:sp>
      <p:sp>
        <p:nvSpPr>
          <p:cNvPr id="8" name="Shape 4526"/>
          <p:cNvSpPr/>
          <p:nvPr/>
        </p:nvSpPr>
        <p:spPr>
          <a:xfrm flipH="1">
            <a:off x="1161262" y="1888250"/>
            <a:ext cx="690303" cy="690300"/>
          </a:xfrm>
          <a:prstGeom prst="ellipse">
            <a:avLst/>
          </a:prstGeom>
          <a:solidFill>
            <a:schemeClr val="accent4"/>
          </a:solidFill>
          <a:ln w="3175" cap="flat" cmpd="sng">
            <a:solidFill>
              <a:schemeClr val="bg1"/>
            </a:solidFill>
            <a:prstDash val="solid"/>
            <a:miter lim="400000"/>
          </a:ln>
          <a:effectLst/>
        </p:spPr>
        <p:txBody>
          <a:bodyPr wrap="square" lIns="50800" tIns="50800" rIns="50800" bIns="50800" numCol="1" anchor="ctr">
            <a:noAutofit/>
          </a:bodyPr>
          <a:lstStyle/>
          <a:p>
            <a:pPr defTabSz="914377">
              <a:defRPr sz="2500"/>
            </a:pPr>
            <a:endParaRPr sz="3333" dirty="0">
              <a:solidFill>
                <a:prstClr val="black"/>
              </a:solidFill>
              <a:latin typeface="Avenir Book"/>
              <a:cs typeface="Avenir Book"/>
            </a:endParaRPr>
          </a:p>
        </p:txBody>
      </p:sp>
      <p:sp>
        <p:nvSpPr>
          <p:cNvPr id="9" name="Shape 4526"/>
          <p:cNvSpPr/>
          <p:nvPr/>
        </p:nvSpPr>
        <p:spPr>
          <a:xfrm flipH="1">
            <a:off x="4201317" y="1888250"/>
            <a:ext cx="690303" cy="690300"/>
          </a:xfrm>
          <a:prstGeom prst="ellipse">
            <a:avLst/>
          </a:prstGeom>
          <a:solidFill>
            <a:srgbClr val="002060"/>
          </a:solidFill>
          <a:ln w="3175" cap="flat" cmpd="sng">
            <a:solidFill>
              <a:schemeClr val="bg1"/>
            </a:solidFill>
            <a:prstDash val="solid"/>
            <a:miter lim="400000"/>
          </a:ln>
          <a:effectLst/>
        </p:spPr>
        <p:txBody>
          <a:bodyPr wrap="square" lIns="50800" tIns="50800" rIns="50800" bIns="50800" numCol="1" anchor="ctr">
            <a:noAutofit/>
          </a:bodyPr>
          <a:lstStyle/>
          <a:p>
            <a:pPr defTabSz="914377">
              <a:defRPr sz="2500"/>
            </a:pPr>
            <a:endParaRPr sz="3333" dirty="0">
              <a:solidFill>
                <a:prstClr val="black"/>
              </a:solidFill>
              <a:latin typeface="Avenir Book"/>
              <a:cs typeface="Avenir Book"/>
            </a:endParaRPr>
          </a:p>
        </p:txBody>
      </p:sp>
      <p:sp>
        <p:nvSpPr>
          <p:cNvPr id="10" name="Shape 4526"/>
          <p:cNvSpPr/>
          <p:nvPr/>
        </p:nvSpPr>
        <p:spPr>
          <a:xfrm flipH="1">
            <a:off x="7241371" y="1888250"/>
            <a:ext cx="690303" cy="690300"/>
          </a:xfrm>
          <a:prstGeom prst="ellipse">
            <a:avLst/>
          </a:prstGeom>
          <a:solidFill>
            <a:schemeClr val="accent3"/>
          </a:solidFill>
          <a:ln w="3175" cap="flat" cmpd="sng">
            <a:solidFill>
              <a:schemeClr val="bg1"/>
            </a:solidFill>
            <a:prstDash val="solid"/>
            <a:miter lim="400000"/>
          </a:ln>
          <a:effectLst/>
        </p:spPr>
        <p:txBody>
          <a:bodyPr wrap="square" lIns="50800" tIns="50800" rIns="50800" bIns="50800" numCol="1" anchor="ctr">
            <a:noAutofit/>
          </a:bodyPr>
          <a:lstStyle/>
          <a:p>
            <a:pPr defTabSz="914377">
              <a:defRPr sz="2500"/>
            </a:pPr>
            <a:endParaRPr sz="3333" dirty="0">
              <a:solidFill>
                <a:prstClr val="black"/>
              </a:solidFill>
              <a:latin typeface="Avenir Book"/>
              <a:cs typeface="Avenir Book"/>
            </a:endParaRPr>
          </a:p>
        </p:txBody>
      </p:sp>
      <p:sp>
        <p:nvSpPr>
          <p:cNvPr id="11" name="Oval 10"/>
          <p:cNvSpPr/>
          <p:nvPr/>
        </p:nvSpPr>
        <p:spPr>
          <a:xfrm>
            <a:off x="10281427" y="1890963"/>
            <a:ext cx="684872" cy="684872"/>
          </a:xfrm>
          <a:prstGeom prst="ellipse">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defTabSz="914377"/>
            <a:endParaRPr lang="en-US" sz="1867" dirty="0">
              <a:solidFill>
                <a:prstClr val="white"/>
              </a:solidFill>
            </a:endParaRPr>
          </a:p>
        </p:txBody>
      </p:sp>
      <p:sp>
        <p:nvSpPr>
          <p:cNvPr id="13" name="Content Placeholder 10"/>
          <p:cNvSpPr>
            <a:spLocks noGrp="1"/>
          </p:cNvSpPr>
          <p:nvPr>
            <p:ph sz="quarter" idx="12" hasCustomPrompt="1"/>
          </p:nvPr>
        </p:nvSpPr>
        <p:spPr>
          <a:xfrm>
            <a:off x="205855" y="982114"/>
            <a:ext cx="11728012" cy="756823"/>
          </a:xfrm>
        </p:spPr>
        <p:txBody>
          <a:bodyPr anchor="ctr">
            <a:noAutofit/>
          </a:bodyPr>
          <a:lstStyle>
            <a:lvl1pPr marL="0" indent="0" algn="ctr">
              <a:spcBef>
                <a:spcPts val="0"/>
              </a:spcBef>
              <a:buNone/>
              <a:defRPr sz="1600">
                <a:solidFill>
                  <a:schemeClr val="tx1"/>
                </a:solidFill>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t>
            </a:r>
            <a:br>
              <a:rPr lang="en-US" dirty="0"/>
            </a:br>
            <a:r>
              <a:rPr lang="en-US" dirty="0"/>
              <a:t>a galley of type and scrambled it to make a type specimen book.</a:t>
            </a:r>
          </a:p>
        </p:txBody>
      </p:sp>
      <p:sp>
        <p:nvSpPr>
          <p:cNvPr id="14" name="Content Placeholder 10"/>
          <p:cNvSpPr>
            <a:spLocks noGrp="1"/>
          </p:cNvSpPr>
          <p:nvPr>
            <p:ph sz="quarter" idx="13" hasCustomPrompt="1"/>
          </p:nvPr>
        </p:nvSpPr>
        <p:spPr>
          <a:xfrm>
            <a:off x="220575" y="2679359"/>
            <a:ext cx="2571675" cy="517951"/>
          </a:xfrm>
        </p:spPr>
        <p:txBody>
          <a:bodyPr anchor="ctr">
            <a:noAutofit/>
          </a:bodyPr>
          <a:lstStyle>
            <a:lvl1pPr marL="0" indent="0" algn="ctr" defTabSz="914377" rtl="0" eaLnBrk="1" latinLnBrk="0" hangingPunct="1">
              <a:lnSpc>
                <a:spcPct val="100000"/>
              </a:lnSpc>
              <a:spcBef>
                <a:spcPts val="0"/>
              </a:spcBef>
              <a:buNone/>
              <a:defRPr lang="en-US" sz="2000" b="1" kern="1200" dirty="0">
                <a:solidFill>
                  <a:schemeClr val="accent4"/>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5" name="Content Placeholder 10"/>
          <p:cNvSpPr>
            <a:spLocks noGrp="1"/>
          </p:cNvSpPr>
          <p:nvPr>
            <p:ph sz="quarter" idx="14" hasCustomPrompt="1"/>
          </p:nvPr>
        </p:nvSpPr>
        <p:spPr>
          <a:xfrm>
            <a:off x="220575" y="3279722"/>
            <a:ext cx="2571675" cy="2343839"/>
          </a:xfrm>
        </p:spPr>
        <p:txBody>
          <a:bodyPr anchor="t">
            <a:noAutofit/>
          </a:bodyPr>
          <a:lstStyle>
            <a:lvl1pPr marL="0" indent="0" algn="ctr" defTabSz="914377" rtl="0" eaLnBrk="1" latinLnBrk="0" hangingPunct="1">
              <a:lnSpc>
                <a:spcPct val="100000"/>
              </a:lnSpc>
              <a:spcBef>
                <a:spcPts val="0"/>
              </a:spcBef>
              <a:buNone/>
              <a:defRPr lang="en-US" sz="1467"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6" name="Content Placeholder 10"/>
          <p:cNvSpPr>
            <a:spLocks noGrp="1"/>
          </p:cNvSpPr>
          <p:nvPr>
            <p:ph sz="quarter" idx="15" hasCustomPrompt="1"/>
          </p:nvPr>
        </p:nvSpPr>
        <p:spPr>
          <a:xfrm>
            <a:off x="3277737" y="2679359"/>
            <a:ext cx="2571675" cy="517951"/>
          </a:xfrm>
        </p:spPr>
        <p:txBody>
          <a:bodyPr anchor="ctr">
            <a:noAutofit/>
          </a:bodyPr>
          <a:lstStyle>
            <a:lvl1pPr marL="0" indent="0" algn="ctr" defTabSz="914377" rtl="0" eaLnBrk="1" latinLnBrk="0" hangingPunct="1">
              <a:lnSpc>
                <a:spcPct val="100000"/>
              </a:lnSpc>
              <a:spcBef>
                <a:spcPts val="0"/>
              </a:spcBef>
              <a:buNone/>
              <a:defRPr lang="en-US" sz="2000" b="1" kern="1200" dirty="0">
                <a:solidFill>
                  <a:srgbClr val="002060"/>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7" name="Content Placeholder 10"/>
          <p:cNvSpPr>
            <a:spLocks noGrp="1"/>
          </p:cNvSpPr>
          <p:nvPr>
            <p:ph sz="quarter" idx="16" hasCustomPrompt="1"/>
          </p:nvPr>
        </p:nvSpPr>
        <p:spPr>
          <a:xfrm>
            <a:off x="3277737" y="3279722"/>
            <a:ext cx="2571675" cy="2343839"/>
          </a:xfrm>
        </p:spPr>
        <p:txBody>
          <a:bodyPr anchor="t">
            <a:noAutofit/>
          </a:bodyPr>
          <a:lstStyle>
            <a:lvl1pPr marL="0" indent="0" algn="ctr" defTabSz="914377" rtl="0" eaLnBrk="1" latinLnBrk="0" hangingPunct="1">
              <a:lnSpc>
                <a:spcPct val="100000"/>
              </a:lnSpc>
              <a:spcBef>
                <a:spcPts val="0"/>
              </a:spcBef>
              <a:buNone/>
              <a:defRPr lang="en-US" sz="1467"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8" name="Content Placeholder 10"/>
          <p:cNvSpPr>
            <a:spLocks noGrp="1"/>
          </p:cNvSpPr>
          <p:nvPr>
            <p:ph sz="quarter" idx="17" hasCustomPrompt="1"/>
          </p:nvPr>
        </p:nvSpPr>
        <p:spPr>
          <a:xfrm>
            <a:off x="6340285" y="2679359"/>
            <a:ext cx="2571675" cy="517951"/>
          </a:xfrm>
        </p:spPr>
        <p:txBody>
          <a:bodyPr anchor="ctr">
            <a:noAutofit/>
          </a:bodyPr>
          <a:lstStyle>
            <a:lvl1pPr marL="0" indent="0" algn="ctr" defTabSz="914377" rtl="0" eaLnBrk="1" latinLnBrk="0" hangingPunct="1">
              <a:lnSpc>
                <a:spcPct val="100000"/>
              </a:lnSpc>
              <a:spcBef>
                <a:spcPts val="0"/>
              </a:spcBef>
              <a:buNone/>
              <a:defRPr lang="en-US" sz="2000" b="1" kern="1200" dirty="0">
                <a:solidFill>
                  <a:schemeClr val="accent3"/>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9" name="Content Placeholder 10"/>
          <p:cNvSpPr>
            <a:spLocks noGrp="1"/>
          </p:cNvSpPr>
          <p:nvPr>
            <p:ph sz="quarter" idx="18" hasCustomPrompt="1"/>
          </p:nvPr>
        </p:nvSpPr>
        <p:spPr>
          <a:xfrm>
            <a:off x="6340285" y="3279722"/>
            <a:ext cx="2571675" cy="2343839"/>
          </a:xfrm>
        </p:spPr>
        <p:txBody>
          <a:bodyPr anchor="t">
            <a:noAutofit/>
          </a:bodyPr>
          <a:lstStyle>
            <a:lvl1pPr marL="0" indent="0" algn="ctr" defTabSz="914377" rtl="0" eaLnBrk="1" latinLnBrk="0" hangingPunct="1">
              <a:lnSpc>
                <a:spcPct val="100000"/>
              </a:lnSpc>
              <a:spcBef>
                <a:spcPts val="0"/>
              </a:spcBef>
              <a:buNone/>
              <a:defRPr lang="en-US" sz="1467"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0" name="Content Placeholder 10"/>
          <p:cNvSpPr>
            <a:spLocks noGrp="1"/>
          </p:cNvSpPr>
          <p:nvPr>
            <p:ph sz="quarter" idx="19" hasCustomPrompt="1"/>
          </p:nvPr>
        </p:nvSpPr>
        <p:spPr>
          <a:xfrm>
            <a:off x="9362193" y="2679359"/>
            <a:ext cx="2571675" cy="517951"/>
          </a:xfrm>
        </p:spPr>
        <p:txBody>
          <a:bodyPr anchor="ctr">
            <a:noAutofit/>
          </a:bodyPr>
          <a:lstStyle>
            <a:lvl1pPr marL="0" indent="0" algn="ctr" defTabSz="914377" rtl="0" eaLnBrk="1" latinLnBrk="0" hangingPunct="1">
              <a:lnSpc>
                <a:spcPct val="100000"/>
              </a:lnSpc>
              <a:spcBef>
                <a:spcPts val="0"/>
              </a:spcBef>
              <a:buNone/>
              <a:defRPr lang="en-US" sz="2000" b="1" kern="1200" dirty="0">
                <a:solidFill>
                  <a:schemeClr val="accent2"/>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21" name="Content Placeholder 10"/>
          <p:cNvSpPr>
            <a:spLocks noGrp="1"/>
          </p:cNvSpPr>
          <p:nvPr>
            <p:ph sz="quarter" idx="20" hasCustomPrompt="1"/>
          </p:nvPr>
        </p:nvSpPr>
        <p:spPr>
          <a:xfrm>
            <a:off x="9362193" y="3279722"/>
            <a:ext cx="2571675" cy="2343839"/>
          </a:xfrm>
        </p:spPr>
        <p:txBody>
          <a:bodyPr anchor="t">
            <a:noAutofit/>
          </a:bodyPr>
          <a:lstStyle>
            <a:lvl1pPr marL="0" indent="0" algn="ctr" defTabSz="914377" rtl="0" eaLnBrk="1" latinLnBrk="0" hangingPunct="1">
              <a:lnSpc>
                <a:spcPct val="100000"/>
              </a:lnSpc>
              <a:spcBef>
                <a:spcPts val="0"/>
              </a:spcBef>
              <a:buNone/>
              <a:defRPr lang="en-US" sz="1467"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2" name="Content Placeholder 10"/>
          <p:cNvSpPr>
            <a:spLocks noGrp="1"/>
          </p:cNvSpPr>
          <p:nvPr>
            <p:ph sz="quarter" idx="21" hasCustomPrompt="1"/>
          </p:nvPr>
        </p:nvSpPr>
        <p:spPr>
          <a:xfrm>
            <a:off x="1214504" y="2072587"/>
            <a:ext cx="583816" cy="321624"/>
          </a:xfrm>
        </p:spPr>
        <p:txBody>
          <a:bodyPr anchor="ctr">
            <a:noAutofit/>
          </a:bodyPr>
          <a:lstStyle>
            <a:lvl1pPr marL="0" indent="0" algn="ctr" defTabSz="914377" rtl="0" eaLnBrk="1" latinLnBrk="0" hangingPunct="1">
              <a:lnSpc>
                <a:spcPct val="100000"/>
              </a:lnSpc>
              <a:spcBef>
                <a:spcPts val="0"/>
              </a:spcBef>
              <a:buNone/>
              <a:defRPr lang="en-US" sz="1467"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3" name="Content Placeholder 10"/>
          <p:cNvSpPr>
            <a:spLocks noGrp="1"/>
          </p:cNvSpPr>
          <p:nvPr>
            <p:ph sz="quarter" idx="22" hasCustomPrompt="1"/>
          </p:nvPr>
        </p:nvSpPr>
        <p:spPr>
          <a:xfrm>
            <a:off x="4254559" y="2072587"/>
            <a:ext cx="583816" cy="321624"/>
          </a:xfrm>
        </p:spPr>
        <p:txBody>
          <a:bodyPr anchor="ctr">
            <a:noAutofit/>
          </a:bodyPr>
          <a:lstStyle>
            <a:lvl1pPr marL="0" indent="0" algn="ctr" defTabSz="914377" rtl="0" eaLnBrk="1" latinLnBrk="0" hangingPunct="1">
              <a:lnSpc>
                <a:spcPct val="100000"/>
              </a:lnSpc>
              <a:spcBef>
                <a:spcPts val="0"/>
              </a:spcBef>
              <a:buNone/>
              <a:defRPr lang="en-US" sz="1467"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4" name="Content Placeholder 10"/>
          <p:cNvSpPr>
            <a:spLocks noGrp="1"/>
          </p:cNvSpPr>
          <p:nvPr>
            <p:ph sz="quarter" idx="23" hasCustomPrompt="1"/>
          </p:nvPr>
        </p:nvSpPr>
        <p:spPr>
          <a:xfrm>
            <a:off x="7294615" y="2072587"/>
            <a:ext cx="583816" cy="321624"/>
          </a:xfrm>
        </p:spPr>
        <p:txBody>
          <a:bodyPr anchor="ctr">
            <a:noAutofit/>
          </a:bodyPr>
          <a:lstStyle>
            <a:lvl1pPr marL="0" indent="0" algn="ctr" defTabSz="914377" rtl="0" eaLnBrk="1" latinLnBrk="0" hangingPunct="1">
              <a:lnSpc>
                <a:spcPct val="100000"/>
              </a:lnSpc>
              <a:spcBef>
                <a:spcPts val="0"/>
              </a:spcBef>
              <a:buNone/>
              <a:defRPr lang="en-US" sz="1467"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5" name="Content Placeholder 10"/>
          <p:cNvSpPr>
            <a:spLocks noGrp="1"/>
          </p:cNvSpPr>
          <p:nvPr>
            <p:ph sz="quarter" idx="24" hasCustomPrompt="1"/>
          </p:nvPr>
        </p:nvSpPr>
        <p:spPr>
          <a:xfrm>
            <a:off x="10331955" y="2072587"/>
            <a:ext cx="583816" cy="321624"/>
          </a:xfrm>
        </p:spPr>
        <p:txBody>
          <a:bodyPr anchor="ctr">
            <a:noAutofit/>
          </a:bodyPr>
          <a:lstStyle>
            <a:lvl1pPr marL="0" indent="0" algn="ctr" defTabSz="914377" rtl="0" eaLnBrk="1" latinLnBrk="0" hangingPunct="1">
              <a:lnSpc>
                <a:spcPct val="100000"/>
              </a:lnSpc>
              <a:spcBef>
                <a:spcPts val="0"/>
              </a:spcBef>
              <a:buNone/>
              <a:defRPr lang="en-US" sz="1467"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Tree>
    <p:extLst>
      <p:ext uri="{BB962C8B-B14F-4D97-AF65-F5344CB8AC3E}">
        <p14:creationId xmlns:p14="http://schemas.microsoft.com/office/powerpoint/2010/main" val="39346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agenda">
    <p:bg>
      <p:bgPr>
        <a:solidFill>
          <a:schemeClr val="bg1"/>
        </a:solidFill>
        <a:effectLst/>
      </p:bgPr>
    </p:bg>
    <p:spTree>
      <p:nvGrpSpPr>
        <p:cNvPr id="1" name=""/>
        <p:cNvGrpSpPr/>
        <p:nvPr/>
      </p:nvGrpSpPr>
      <p:grpSpPr>
        <a:xfrm>
          <a:off x="0" y="0"/>
          <a:ext cx="0" cy="0"/>
          <a:chOff x="0" y="0"/>
          <a:chExt cx="0" cy="0"/>
        </a:xfrm>
      </p:grpSpPr>
      <p:pic>
        <p:nvPicPr>
          <p:cNvPr id="62" name="pasted-image.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4710" y="4485"/>
            <a:ext cx="6215311" cy="6853516"/>
          </a:xfrm>
          <a:prstGeom prst="rect">
            <a:avLst/>
          </a:prstGeom>
          <a:ln w="12700">
            <a:miter lim="400000"/>
          </a:ln>
        </p:spPr>
      </p:pic>
      <p:sp>
        <p:nvSpPr>
          <p:cNvPr id="63" name="Rectangle 62"/>
          <p:cNvSpPr/>
          <p:nvPr/>
        </p:nvSpPr>
        <p:spPr>
          <a:xfrm>
            <a:off x="1" y="-13853"/>
            <a:ext cx="6215311" cy="6871853"/>
          </a:xfrm>
          <a:prstGeom prst="rect">
            <a:avLst/>
          </a:prstGeom>
          <a:solidFill>
            <a:schemeClr val="accent2">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defTabSz="914377"/>
            <a:endParaRPr lang="en-US" sz="1867" dirty="0">
              <a:solidFill>
                <a:prstClr val="white"/>
              </a:solidFill>
            </a:endParaRPr>
          </a:p>
        </p:txBody>
      </p:sp>
      <p:sp>
        <p:nvSpPr>
          <p:cNvPr id="67" name="Pentagon 66"/>
          <p:cNvSpPr/>
          <p:nvPr/>
        </p:nvSpPr>
        <p:spPr>
          <a:xfrm>
            <a:off x="6212316" y="578981"/>
            <a:ext cx="1185657" cy="641299"/>
          </a:xfrm>
          <a:prstGeom prst="homePlat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defTabSz="914377"/>
            <a:endParaRPr lang="en-US" sz="1867" dirty="0">
              <a:solidFill>
                <a:prstClr val="black"/>
              </a:solidFill>
            </a:endParaRPr>
          </a:p>
        </p:txBody>
      </p:sp>
      <p:sp>
        <p:nvSpPr>
          <p:cNvPr id="72" name="Pentagon 71"/>
          <p:cNvSpPr/>
          <p:nvPr/>
        </p:nvSpPr>
        <p:spPr>
          <a:xfrm>
            <a:off x="6212315" y="1954531"/>
            <a:ext cx="1169399" cy="632503"/>
          </a:xfrm>
          <a:prstGeom prst="homePlat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defTabSz="914377"/>
            <a:endParaRPr lang="en-US" sz="1867" dirty="0">
              <a:solidFill>
                <a:prstClr val="black"/>
              </a:solidFill>
            </a:endParaRPr>
          </a:p>
        </p:txBody>
      </p:sp>
      <p:sp>
        <p:nvSpPr>
          <p:cNvPr id="77" name="Pentagon 76"/>
          <p:cNvSpPr/>
          <p:nvPr/>
        </p:nvSpPr>
        <p:spPr>
          <a:xfrm>
            <a:off x="6212315" y="3321286"/>
            <a:ext cx="1169399" cy="632503"/>
          </a:xfrm>
          <a:prstGeom prst="homePlat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defTabSz="914377"/>
            <a:endParaRPr lang="en-US" sz="1867" dirty="0">
              <a:solidFill>
                <a:prstClr val="black"/>
              </a:solidFill>
            </a:endParaRPr>
          </a:p>
        </p:txBody>
      </p:sp>
      <p:sp>
        <p:nvSpPr>
          <p:cNvPr id="81" name="Pentagon 80"/>
          <p:cNvSpPr/>
          <p:nvPr/>
        </p:nvSpPr>
        <p:spPr>
          <a:xfrm>
            <a:off x="6212315" y="4688038"/>
            <a:ext cx="1169399" cy="632503"/>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defTabSz="914377"/>
            <a:endParaRPr lang="en-US" sz="1867" dirty="0">
              <a:solidFill>
                <a:prstClr val="black"/>
              </a:solidFill>
            </a:endParaRPr>
          </a:p>
        </p:txBody>
      </p:sp>
      <p:sp>
        <p:nvSpPr>
          <p:cNvPr id="11" name="Content Placeholder 10"/>
          <p:cNvSpPr>
            <a:spLocks noGrp="1"/>
          </p:cNvSpPr>
          <p:nvPr>
            <p:ph sz="quarter" idx="10" hasCustomPrompt="1"/>
          </p:nvPr>
        </p:nvSpPr>
        <p:spPr>
          <a:xfrm>
            <a:off x="1324397" y="2964874"/>
            <a:ext cx="3591716" cy="914401"/>
          </a:xfrm>
        </p:spPr>
        <p:txBody>
          <a:bodyPr anchor="ctr">
            <a:noAutofit/>
          </a:bodyPr>
          <a:lstStyle>
            <a:lvl1pPr marL="0" indent="0" algn="ctr">
              <a:buNone/>
              <a:defRPr sz="2800">
                <a:solidFill>
                  <a:schemeClr val="bg1"/>
                </a:solidFill>
              </a:defRPr>
            </a:lvl1pPr>
            <a:lvl5pPr>
              <a:defRPr/>
            </a:lvl5pPr>
          </a:lstStyle>
          <a:p>
            <a:pPr lvl="0"/>
            <a:r>
              <a:rPr lang="en-US" dirty="0"/>
              <a:t>Agenda</a:t>
            </a:r>
          </a:p>
        </p:txBody>
      </p:sp>
      <p:sp>
        <p:nvSpPr>
          <p:cNvPr id="84" name="Content Placeholder 10"/>
          <p:cNvSpPr>
            <a:spLocks noGrp="1"/>
          </p:cNvSpPr>
          <p:nvPr>
            <p:ph sz="quarter" idx="11" hasCustomPrompt="1"/>
          </p:nvPr>
        </p:nvSpPr>
        <p:spPr>
          <a:xfrm>
            <a:off x="7750523" y="587307"/>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85" name="Content Placeholder 10"/>
          <p:cNvSpPr>
            <a:spLocks noGrp="1"/>
          </p:cNvSpPr>
          <p:nvPr>
            <p:ph sz="quarter" idx="12" hasCustomPrompt="1"/>
          </p:nvPr>
        </p:nvSpPr>
        <p:spPr>
          <a:xfrm>
            <a:off x="6439087" y="723901"/>
            <a:ext cx="525799" cy="351460"/>
          </a:xfrm>
        </p:spPr>
        <p:txBody>
          <a:bodyPr anchor="ctr">
            <a:noAutofit/>
          </a:bodyPr>
          <a:lstStyle>
            <a:lvl1pPr marL="0" indent="0" algn="ctr">
              <a:buNone/>
              <a:defRPr sz="2400" b="1">
                <a:solidFill>
                  <a:schemeClr val="bg1"/>
                </a:solidFill>
              </a:defRPr>
            </a:lvl1pPr>
            <a:lvl5pPr>
              <a:defRPr/>
            </a:lvl5pPr>
          </a:lstStyle>
          <a:p>
            <a:pPr lvl="0"/>
            <a:r>
              <a:rPr lang="en-US" dirty="0"/>
              <a:t>01</a:t>
            </a:r>
          </a:p>
        </p:txBody>
      </p:sp>
      <p:sp>
        <p:nvSpPr>
          <p:cNvPr id="86" name="Content Placeholder 10"/>
          <p:cNvSpPr>
            <a:spLocks noGrp="1"/>
          </p:cNvSpPr>
          <p:nvPr>
            <p:ph sz="quarter" idx="13" hasCustomPrompt="1"/>
          </p:nvPr>
        </p:nvSpPr>
        <p:spPr>
          <a:xfrm>
            <a:off x="6425439" y="2095053"/>
            <a:ext cx="525799" cy="351460"/>
          </a:xfrm>
        </p:spPr>
        <p:txBody>
          <a:bodyPr anchor="ctr">
            <a:noAutofit/>
          </a:bodyPr>
          <a:lstStyle>
            <a:lvl1pPr marL="0" indent="0" algn="ctr">
              <a:buNone/>
              <a:defRPr sz="2400" b="1">
                <a:solidFill>
                  <a:schemeClr val="bg1"/>
                </a:solidFill>
              </a:defRPr>
            </a:lvl1pPr>
            <a:lvl5pPr>
              <a:defRPr/>
            </a:lvl5pPr>
          </a:lstStyle>
          <a:p>
            <a:pPr lvl="0"/>
            <a:r>
              <a:rPr lang="en-US" dirty="0"/>
              <a:t>02</a:t>
            </a:r>
          </a:p>
        </p:txBody>
      </p:sp>
      <p:sp>
        <p:nvSpPr>
          <p:cNvPr id="87" name="Content Placeholder 10"/>
          <p:cNvSpPr>
            <a:spLocks noGrp="1"/>
          </p:cNvSpPr>
          <p:nvPr>
            <p:ph sz="quarter" idx="14" hasCustomPrompt="1"/>
          </p:nvPr>
        </p:nvSpPr>
        <p:spPr>
          <a:xfrm>
            <a:off x="6425439" y="3461807"/>
            <a:ext cx="525799" cy="351460"/>
          </a:xfrm>
        </p:spPr>
        <p:txBody>
          <a:bodyPr anchor="ctr">
            <a:noAutofit/>
          </a:bodyPr>
          <a:lstStyle>
            <a:lvl1pPr marL="0" indent="0" algn="ctr">
              <a:buNone/>
              <a:defRPr sz="2400" b="1">
                <a:solidFill>
                  <a:schemeClr val="bg1"/>
                </a:solidFill>
              </a:defRPr>
            </a:lvl1pPr>
            <a:lvl5pPr>
              <a:defRPr/>
            </a:lvl5pPr>
          </a:lstStyle>
          <a:p>
            <a:pPr lvl="0"/>
            <a:r>
              <a:rPr lang="en-US" dirty="0"/>
              <a:t>03</a:t>
            </a:r>
          </a:p>
        </p:txBody>
      </p:sp>
      <p:sp>
        <p:nvSpPr>
          <p:cNvPr id="88" name="Content Placeholder 10"/>
          <p:cNvSpPr>
            <a:spLocks noGrp="1"/>
          </p:cNvSpPr>
          <p:nvPr>
            <p:ph sz="quarter" idx="15" hasCustomPrompt="1"/>
          </p:nvPr>
        </p:nvSpPr>
        <p:spPr>
          <a:xfrm>
            <a:off x="6425439" y="4828559"/>
            <a:ext cx="525799" cy="351460"/>
          </a:xfrm>
        </p:spPr>
        <p:txBody>
          <a:bodyPr anchor="ctr">
            <a:noAutofit/>
          </a:bodyPr>
          <a:lstStyle>
            <a:lvl1pPr marL="0" indent="0" algn="ctr">
              <a:buNone/>
              <a:defRPr sz="2400" b="1">
                <a:solidFill>
                  <a:schemeClr val="bg1"/>
                </a:solidFill>
              </a:defRPr>
            </a:lvl1pPr>
            <a:lvl5pPr>
              <a:defRPr/>
            </a:lvl5pPr>
          </a:lstStyle>
          <a:p>
            <a:pPr lvl="0"/>
            <a:r>
              <a:rPr lang="en-US" dirty="0"/>
              <a:t>04</a:t>
            </a:r>
          </a:p>
        </p:txBody>
      </p:sp>
      <p:sp>
        <p:nvSpPr>
          <p:cNvPr id="89" name="Content Placeholder 10"/>
          <p:cNvSpPr>
            <a:spLocks noGrp="1"/>
          </p:cNvSpPr>
          <p:nvPr>
            <p:ph sz="quarter" idx="16" hasCustomPrompt="1"/>
          </p:nvPr>
        </p:nvSpPr>
        <p:spPr>
          <a:xfrm>
            <a:off x="7736875" y="1958459"/>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91" name="Content Placeholder 10"/>
          <p:cNvSpPr>
            <a:spLocks noGrp="1"/>
          </p:cNvSpPr>
          <p:nvPr>
            <p:ph sz="quarter" idx="17" hasCustomPrompt="1"/>
          </p:nvPr>
        </p:nvSpPr>
        <p:spPr>
          <a:xfrm>
            <a:off x="7736875" y="3325212"/>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92" name="Content Placeholder 10"/>
          <p:cNvSpPr>
            <a:spLocks noGrp="1"/>
          </p:cNvSpPr>
          <p:nvPr>
            <p:ph sz="quarter" idx="18" hasCustomPrompt="1"/>
          </p:nvPr>
        </p:nvSpPr>
        <p:spPr>
          <a:xfrm>
            <a:off x="7736875" y="4691965"/>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18" name="Rectangle: Rounded Corners 17">
            <a:extLst>
              <a:ext uri="{FF2B5EF4-FFF2-40B4-BE49-F238E27FC236}">
                <a16:creationId xmlns:a16="http://schemas.microsoft.com/office/drawing/2014/main" id="{89097DD5-8847-43DE-B3AE-BE5A64A94902}"/>
              </a:ext>
            </a:extLst>
          </p:cNvPr>
          <p:cNvSpPr/>
          <p:nvPr/>
        </p:nvSpPr>
        <p:spPr>
          <a:xfrm flipH="1">
            <a:off x="11037891" y="6196878"/>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defTabSz="914377"/>
            <a:endParaRPr lang="en-US" sz="1867" dirty="0">
              <a:solidFill>
                <a:prstClr val="black"/>
              </a:solidFill>
            </a:endParaRPr>
          </a:p>
        </p:txBody>
      </p:sp>
    </p:spTree>
    <p:extLst>
      <p:ext uri="{BB962C8B-B14F-4D97-AF65-F5344CB8AC3E}">
        <p14:creationId xmlns:p14="http://schemas.microsoft.com/office/powerpoint/2010/main" val="135315889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breaker">
    <p:bg>
      <p:bgPr>
        <a:solidFill>
          <a:schemeClr val="bg1"/>
        </a:solidFill>
        <a:effectLst/>
      </p:bgPr>
    </p:bg>
    <p:spTree>
      <p:nvGrpSpPr>
        <p:cNvPr id="1" name=""/>
        <p:cNvGrpSpPr/>
        <p:nvPr/>
      </p:nvGrpSpPr>
      <p:grpSpPr>
        <a:xfrm>
          <a:off x="0" y="0"/>
          <a:ext cx="0" cy="0"/>
          <a:chOff x="0" y="0"/>
          <a:chExt cx="0" cy="0"/>
        </a:xfrm>
      </p:grpSpPr>
      <p:sp>
        <p:nvSpPr>
          <p:cNvPr id="7" name="Freeform: Shape 6"/>
          <p:cNvSpPr/>
          <p:nvPr/>
        </p:nvSpPr>
        <p:spPr>
          <a:xfrm flipH="1">
            <a:off x="0" y="2034284"/>
            <a:ext cx="12192000" cy="1570232"/>
          </a:xfrm>
          <a:custGeom>
            <a:avLst/>
            <a:gdLst>
              <a:gd name="connsiteX0" fmla="*/ 0 w 12192000"/>
              <a:gd name="connsiteY0" fmla="*/ 0 h 1570232"/>
              <a:gd name="connsiteX1" fmla="*/ 10058950 w 12192000"/>
              <a:gd name="connsiteY1" fmla="*/ 0 h 1570232"/>
              <a:gd name="connsiteX2" fmla="*/ 10062651 w 12192000"/>
              <a:gd name="connsiteY2" fmla="*/ 36710 h 1570232"/>
              <a:gd name="connsiteX3" fmla="*/ 10842373 w 12192000"/>
              <a:gd name="connsiteY3" fmla="*/ 672200 h 1570232"/>
              <a:gd name="connsiteX4" fmla="*/ 11622095 w 12192000"/>
              <a:gd name="connsiteY4" fmla="*/ 36710 h 1570232"/>
              <a:gd name="connsiteX5" fmla="*/ 11625796 w 12192000"/>
              <a:gd name="connsiteY5" fmla="*/ 0 h 1570232"/>
              <a:gd name="connsiteX6" fmla="*/ 12192000 w 12192000"/>
              <a:gd name="connsiteY6" fmla="*/ 0 h 1570232"/>
              <a:gd name="connsiteX7" fmla="*/ 12192000 w 12192000"/>
              <a:gd name="connsiteY7" fmla="*/ 1570232 h 1570232"/>
              <a:gd name="connsiteX8" fmla="*/ 0 w 12192000"/>
              <a:gd name="connsiteY8" fmla="*/ 1570232 h 15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570232">
                <a:moveTo>
                  <a:pt x="0" y="0"/>
                </a:moveTo>
                <a:lnTo>
                  <a:pt x="10058950" y="0"/>
                </a:lnTo>
                <a:lnTo>
                  <a:pt x="10062651" y="36710"/>
                </a:lnTo>
                <a:cubicBezTo>
                  <a:pt x="10136865" y="399383"/>
                  <a:pt x="10457759" y="672200"/>
                  <a:pt x="10842373" y="672200"/>
                </a:cubicBezTo>
                <a:cubicBezTo>
                  <a:pt x="11226987" y="672200"/>
                  <a:pt x="11547881" y="399383"/>
                  <a:pt x="11622095" y="36710"/>
                </a:cubicBezTo>
                <a:lnTo>
                  <a:pt x="11625796" y="0"/>
                </a:lnTo>
                <a:lnTo>
                  <a:pt x="12192000" y="0"/>
                </a:lnTo>
                <a:lnTo>
                  <a:pt x="12192000" y="1570232"/>
                </a:lnTo>
                <a:lnTo>
                  <a:pt x="0" y="1570232"/>
                </a:lnTo>
                <a:close/>
              </a:path>
            </a:pathLst>
          </a:cu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endParaRPr lang="en-US" sz="1867" dirty="0">
              <a:solidFill>
                <a:prstClr val="white"/>
              </a:solidFill>
            </a:endParaRPr>
          </a:p>
        </p:txBody>
      </p:sp>
      <p:sp>
        <p:nvSpPr>
          <p:cNvPr id="8" name="Oval 7"/>
          <p:cNvSpPr/>
          <p:nvPr/>
        </p:nvSpPr>
        <p:spPr>
          <a:xfrm flipH="1">
            <a:off x="711199" y="1272169"/>
            <a:ext cx="1276856" cy="1276852"/>
          </a:xfrm>
          <a:prstGeom prst="ellipse">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endParaRPr lang="en-US" sz="1867" dirty="0">
              <a:solidFill>
                <a:prstClr val="white"/>
              </a:solidFill>
            </a:endParaRPr>
          </a:p>
        </p:txBody>
      </p:sp>
      <p:sp>
        <p:nvSpPr>
          <p:cNvPr id="21" name="Content Placeholder 59"/>
          <p:cNvSpPr>
            <a:spLocks noGrp="1"/>
          </p:cNvSpPr>
          <p:nvPr>
            <p:ph sz="quarter" idx="10" hasCustomPrompt="1"/>
          </p:nvPr>
        </p:nvSpPr>
        <p:spPr>
          <a:xfrm>
            <a:off x="3259212" y="2362200"/>
            <a:ext cx="5673576" cy="914400"/>
          </a:xfrm>
        </p:spPr>
        <p:txBody>
          <a:bodyPr anchor="ctr">
            <a:noAutofit/>
          </a:bodyPr>
          <a:lstStyle>
            <a:lvl1pPr marL="0" indent="0" algn="ctr">
              <a:buNone/>
              <a:defRPr sz="3200">
                <a:solidFill>
                  <a:schemeClr val="bg1"/>
                </a:solidFill>
                <a:effectLst/>
              </a:defRPr>
            </a:lvl1pPr>
          </a:lstStyle>
          <a:p>
            <a:pPr lvl="0"/>
            <a:r>
              <a:rPr lang="en-US" dirty="0"/>
              <a:t>Section Header</a:t>
            </a:r>
          </a:p>
        </p:txBody>
      </p:sp>
      <p:grpSp>
        <p:nvGrpSpPr>
          <p:cNvPr id="4" name="Group 4"/>
          <p:cNvGrpSpPr>
            <a:grpSpLocks noChangeAspect="1"/>
          </p:cNvGrpSpPr>
          <p:nvPr/>
        </p:nvGrpSpPr>
        <p:grpSpPr bwMode="auto">
          <a:xfrm>
            <a:off x="892046" y="1597544"/>
            <a:ext cx="915165" cy="626101"/>
            <a:chOff x="1322" y="702"/>
            <a:chExt cx="744" cy="509"/>
          </a:xfrm>
          <a:solidFill>
            <a:schemeClr val="bg1"/>
          </a:solidFill>
        </p:grpSpPr>
        <p:sp>
          <p:nvSpPr>
            <p:cNvPr id="9" name="Freeform 6"/>
            <p:cNvSpPr>
              <a:spLocks noEditPoints="1"/>
            </p:cNvSpPr>
            <p:nvPr/>
          </p:nvSpPr>
          <p:spPr bwMode="auto">
            <a:xfrm>
              <a:off x="1802" y="886"/>
              <a:ext cx="96" cy="103"/>
            </a:xfrm>
            <a:custGeom>
              <a:avLst/>
              <a:gdLst>
                <a:gd name="T0" fmla="*/ 208 w 478"/>
                <a:gd name="T1" fmla="*/ 245 h 518"/>
                <a:gd name="T2" fmla="*/ 166 w 478"/>
                <a:gd name="T3" fmla="*/ 266 h 518"/>
                <a:gd name="T4" fmla="*/ 136 w 478"/>
                <a:gd name="T5" fmla="*/ 303 h 518"/>
                <a:gd name="T6" fmla="*/ 125 w 478"/>
                <a:gd name="T7" fmla="*/ 350 h 518"/>
                <a:gd name="T8" fmla="*/ 136 w 478"/>
                <a:gd name="T9" fmla="*/ 398 h 518"/>
                <a:gd name="T10" fmla="*/ 166 w 478"/>
                <a:gd name="T11" fmla="*/ 435 h 518"/>
                <a:gd name="T12" fmla="*/ 208 w 478"/>
                <a:gd name="T13" fmla="*/ 455 h 518"/>
                <a:gd name="T14" fmla="*/ 257 w 478"/>
                <a:gd name="T15" fmla="*/ 455 h 518"/>
                <a:gd name="T16" fmla="*/ 300 w 478"/>
                <a:gd name="T17" fmla="*/ 435 h 518"/>
                <a:gd name="T18" fmla="*/ 330 w 478"/>
                <a:gd name="T19" fmla="*/ 398 h 518"/>
                <a:gd name="T20" fmla="*/ 340 w 478"/>
                <a:gd name="T21" fmla="*/ 350 h 518"/>
                <a:gd name="T22" fmla="*/ 330 w 478"/>
                <a:gd name="T23" fmla="*/ 303 h 518"/>
                <a:gd name="T24" fmla="*/ 300 w 478"/>
                <a:gd name="T25" fmla="*/ 266 h 518"/>
                <a:gd name="T26" fmla="*/ 257 w 478"/>
                <a:gd name="T27" fmla="*/ 245 h 518"/>
                <a:gd name="T28" fmla="*/ 81 w 478"/>
                <a:gd name="T29" fmla="*/ 0 h 518"/>
                <a:gd name="T30" fmla="*/ 209 w 478"/>
                <a:gd name="T31" fmla="*/ 184 h 518"/>
                <a:gd name="T32" fmla="*/ 256 w 478"/>
                <a:gd name="T33" fmla="*/ 184 h 518"/>
                <a:gd name="T34" fmla="*/ 299 w 478"/>
                <a:gd name="T35" fmla="*/ 196 h 518"/>
                <a:gd name="T36" fmla="*/ 443 w 478"/>
                <a:gd name="T37" fmla="*/ 49 h 518"/>
                <a:gd name="T38" fmla="*/ 369 w 478"/>
                <a:gd name="T39" fmla="*/ 254 h 518"/>
                <a:gd name="T40" fmla="*/ 392 w 478"/>
                <a:gd name="T41" fmla="*/ 298 h 518"/>
                <a:gd name="T42" fmla="*/ 400 w 478"/>
                <a:gd name="T43" fmla="*/ 350 h 518"/>
                <a:gd name="T44" fmla="*/ 386 w 478"/>
                <a:gd name="T45" fmla="*/ 415 h 518"/>
                <a:gd name="T46" fmla="*/ 351 w 478"/>
                <a:gd name="T47" fmla="*/ 469 h 518"/>
                <a:gd name="T48" fmla="*/ 298 w 478"/>
                <a:gd name="T49" fmla="*/ 506 h 518"/>
                <a:gd name="T50" fmla="*/ 233 w 478"/>
                <a:gd name="T51" fmla="*/ 518 h 518"/>
                <a:gd name="T52" fmla="*/ 168 w 478"/>
                <a:gd name="T53" fmla="*/ 506 h 518"/>
                <a:gd name="T54" fmla="*/ 115 w 478"/>
                <a:gd name="T55" fmla="*/ 469 h 518"/>
                <a:gd name="T56" fmla="*/ 78 w 478"/>
                <a:gd name="T57" fmla="*/ 415 h 518"/>
                <a:gd name="T58" fmla="*/ 66 w 478"/>
                <a:gd name="T59" fmla="*/ 350 h 518"/>
                <a:gd name="T60" fmla="*/ 77 w 478"/>
                <a:gd name="T61" fmla="*/ 289 h 518"/>
                <a:gd name="T62" fmla="*/ 108 w 478"/>
                <a:gd name="T63" fmla="*/ 238 h 518"/>
                <a:gd name="T64" fmla="*/ 40 w 478"/>
                <a:gd name="T65" fmla="*/ 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8" h="518">
                  <a:moveTo>
                    <a:pt x="233" y="242"/>
                  </a:moveTo>
                  <a:lnTo>
                    <a:pt x="208" y="245"/>
                  </a:lnTo>
                  <a:lnTo>
                    <a:pt x="185" y="253"/>
                  </a:lnTo>
                  <a:lnTo>
                    <a:pt x="166" y="266"/>
                  </a:lnTo>
                  <a:lnTo>
                    <a:pt x="149" y="282"/>
                  </a:lnTo>
                  <a:lnTo>
                    <a:pt x="136" y="303"/>
                  </a:lnTo>
                  <a:lnTo>
                    <a:pt x="128" y="326"/>
                  </a:lnTo>
                  <a:lnTo>
                    <a:pt x="125" y="350"/>
                  </a:lnTo>
                  <a:lnTo>
                    <a:pt x="128" y="375"/>
                  </a:lnTo>
                  <a:lnTo>
                    <a:pt x="136" y="398"/>
                  </a:lnTo>
                  <a:lnTo>
                    <a:pt x="149" y="417"/>
                  </a:lnTo>
                  <a:lnTo>
                    <a:pt x="166" y="435"/>
                  </a:lnTo>
                  <a:lnTo>
                    <a:pt x="185" y="447"/>
                  </a:lnTo>
                  <a:lnTo>
                    <a:pt x="208" y="455"/>
                  </a:lnTo>
                  <a:lnTo>
                    <a:pt x="233" y="459"/>
                  </a:lnTo>
                  <a:lnTo>
                    <a:pt x="257" y="455"/>
                  </a:lnTo>
                  <a:lnTo>
                    <a:pt x="280" y="447"/>
                  </a:lnTo>
                  <a:lnTo>
                    <a:pt x="300" y="435"/>
                  </a:lnTo>
                  <a:lnTo>
                    <a:pt x="316" y="417"/>
                  </a:lnTo>
                  <a:lnTo>
                    <a:pt x="330" y="398"/>
                  </a:lnTo>
                  <a:lnTo>
                    <a:pt x="338" y="375"/>
                  </a:lnTo>
                  <a:lnTo>
                    <a:pt x="340" y="350"/>
                  </a:lnTo>
                  <a:lnTo>
                    <a:pt x="338" y="326"/>
                  </a:lnTo>
                  <a:lnTo>
                    <a:pt x="330" y="303"/>
                  </a:lnTo>
                  <a:lnTo>
                    <a:pt x="316" y="282"/>
                  </a:lnTo>
                  <a:lnTo>
                    <a:pt x="300" y="266"/>
                  </a:lnTo>
                  <a:lnTo>
                    <a:pt x="280" y="253"/>
                  </a:lnTo>
                  <a:lnTo>
                    <a:pt x="257" y="245"/>
                  </a:lnTo>
                  <a:lnTo>
                    <a:pt x="233" y="242"/>
                  </a:lnTo>
                  <a:close/>
                  <a:moveTo>
                    <a:pt x="81" y="0"/>
                  </a:moveTo>
                  <a:lnTo>
                    <a:pt x="185" y="189"/>
                  </a:lnTo>
                  <a:lnTo>
                    <a:pt x="209" y="184"/>
                  </a:lnTo>
                  <a:lnTo>
                    <a:pt x="233" y="182"/>
                  </a:lnTo>
                  <a:lnTo>
                    <a:pt x="256" y="184"/>
                  </a:lnTo>
                  <a:lnTo>
                    <a:pt x="278" y="189"/>
                  </a:lnTo>
                  <a:lnTo>
                    <a:pt x="299" y="196"/>
                  </a:lnTo>
                  <a:lnTo>
                    <a:pt x="406" y="23"/>
                  </a:lnTo>
                  <a:lnTo>
                    <a:pt x="443" y="49"/>
                  </a:lnTo>
                  <a:lnTo>
                    <a:pt x="478" y="79"/>
                  </a:lnTo>
                  <a:lnTo>
                    <a:pt x="369" y="254"/>
                  </a:lnTo>
                  <a:lnTo>
                    <a:pt x="383" y="276"/>
                  </a:lnTo>
                  <a:lnTo>
                    <a:pt x="392" y="298"/>
                  </a:lnTo>
                  <a:lnTo>
                    <a:pt x="398" y="324"/>
                  </a:lnTo>
                  <a:lnTo>
                    <a:pt x="400" y="350"/>
                  </a:lnTo>
                  <a:lnTo>
                    <a:pt x="397" y="384"/>
                  </a:lnTo>
                  <a:lnTo>
                    <a:pt x="386" y="415"/>
                  </a:lnTo>
                  <a:lnTo>
                    <a:pt x="372" y="444"/>
                  </a:lnTo>
                  <a:lnTo>
                    <a:pt x="351" y="469"/>
                  </a:lnTo>
                  <a:lnTo>
                    <a:pt x="326" y="490"/>
                  </a:lnTo>
                  <a:lnTo>
                    <a:pt x="298" y="506"/>
                  </a:lnTo>
                  <a:lnTo>
                    <a:pt x="266" y="515"/>
                  </a:lnTo>
                  <a:lnTo>
                    <a:pt x="233" y="518"/>
                  </a:lnTo>
                  <a:lnTo>
                    <a:pt x="199" y="515"/>
                  </a:lnTo>
                  <a:lnTo>
                    <a:pt x="168" y="506"/>
                  </a:lnTo>
                  <a:lnTo>
                    <a:pt x="140" y="490"/>
                  </a:lnTo>
                  <a:lnTo>
                    <a:pt x="115" y="469"/>
                  </a:lnTo>
                  <a:lnTo>
                    <a:pt x="94" y="444"/>
                  </a:lnTo>
                  <a:lnTo>
                    <a:pt x="78" y="415"/>
                  </a:lnTo>
                  <a:lnTo>
                    <a:pt x="69" y="384"/>
                  </a:lnTo>
                  <a:lnTo>
                    <a:pt x="66" y="350"/>
                  </a:lnTo>
                  <a:lnTo>
                    <a:pt x="68" y="319"/>
                  </a:lnTo>
                  <a:lnTo>
                    <a:pt x="77" y="289"/>
                  </a:lnTo>
                  <a:lnTo>
                    <a:pt x="91" y="262"/>
                  </a:lnTo>
                  <a:lnTo>
                    <a:pt x="108" y="238"/>
                  </a:lnTo>
                  <a:lnTo>
                    <a:pt x="0" y="43"/>
                  </a:lnTo>
                  <a:lnTo>
                    <a:pt x="40" y="18"/>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dirty="0">
                <a:solidFill>
                  <a:prstClr val="black"/>
                </a:solidFill>
              </a:endParaRPr>
            </a:p>
          </p:txBody>
        </p:sp>
        <p:sp>
          <p:nvSpPr>
            <p:cNvPr id="10" name="Freeform 7"/>
            <p:cNvSpPr>
              <a:spLocks noEditPoints="1"/>
            </p:cNvSpPr>
            <p:nvPr/>
          </p:nvSpPr>
          <p:spPr bwMode="auto">
            <a:xfrm>
              <a:off x="1909" y="702"/>
              <a:ext cx="114" cy="157"/>
            </a:xfrm>
            <a:custGeom>
              <a:avLst/>
              <a:gdLst>
                <a:gd name="T0" fmla="*/ 379 w 569"/>
                <a:gd name="T1" fmla="*/ 63 h 787"/>
                <a:gd name="T2" fmla="*/ 335 w 569"/>
                <a:gd name="T3" fmla="*/ 85 h 787"/>
                <a:gd name="T4" fmla="*/ 306 w 569"/>
                <a:gd name="T5" fmla="*/ 121 h 787"/>
                <a:gd name="T6" fmla="*/ 296 w 569"/>
                <a:gd name="T7" fmla="*/ 168 h 787"/>
                <a:gd name="T8" fmla="*/ 306 w 569"/>
                <a:gd name="T9" fmla="*/ 216 h 787"/>
                <a:gd name="T10" fmla="*/ 335 w 569"/>
                <a:gd name="T11" fmla="*/ 253 h 787"/>
                <a:gd name="T12" fmla="*/ 379 w 569"/>
                <a:gd name="T13" fmla="*/ 274 h 787"/>
                <a:gd name="T14" fmla="*/ 427 w 569"/>
                <a:gd name="T15" fmla="*/ 274 h 787"/>
                <a:gd name="T16" fmla="*/ 469 w 569"/>
                <a:gd name="T17" fmla="*/ 253 h 787"/>
                <a:gd name="T18" fmla="*/ 499 w 569"/>
                <a:gd name="T19" fmla="*/ 216 h 787"/>
                <a:gd name="T20" fmla="*/ 510 w 569"/>
                <a:gd name="T21" fmla="*/ 168 h 787"/>
                <a:gd name="T22" fmla="*/ 499 w 569"/>
                <a:gd name="T23" fmla="*/ 121 h 787"/>
                <a:gd name="T24" fmla="*/ 469 w 569"/>
                <a:gd name="T25" fmla="*/ 85 h 787"/>
                <a:gd name="T26" fmla="*/ 427 w 569"/>
                <a:gd name="T27" fmla="*/ 63 h 787"/>
                <a:gd name="T28" fmla="*/ 402 w 569"/>
                <a:gd name="T29" fmla="*/ 0 h 787"/>
                <a:gd name="T30" fmla="*/ 467 w 569"/>
                <a:gd name="T31" fmla="*/ 14 h 787"/>
                <a:gd name="T32" fmla="*/ 521 w 569"/>
                <a:gd name="T33" fmla="*/ 49 h 787"/>
                <a:gd name="T34" fmla="*/ 557 w 569"/>
                <a:gd name="T35" fmla="*/ 103 h 787"/>
                <a:gd name="T36" fmla="*/ 569 w 569"/>
                <a:gd name="T37" fmla="*/ 168 h 787"/>
                <a:gd name="T38" fmla="*/ 557 w 569"/>
                <a:gd name="T39" fmla="*/ 233 h 787"/>
                <a:gd name="T40" fmla="*/ 521 w 569"/>
                <a:gd name="T41" fmla="*/ 287 h 787"/>
                <a:gd name="T42" fmla="*/ 467 w 569"/>
                <a:gd name="T43" fmla="*/ 324 h 787"/>
                <a:gd name="T44" fmla="*/ 402 w 569"/>
                <a:gd name="T45" fmla="*/ 336 h 787"/>
                <a:gd name="T46" fmla="*/ 356 w 569"/>
                <a:gd name="T47" fmla="*/ 331 h 787"/>
                <a:gd name="T48" fmla="*/ 38 w 569"/>
                <a:gd name="T49" fmla="*/ 760 h 787"/>
                <a:gd name="T50" fmla="*/ 280 w 569"/>
                <a:gd name="T51" fmla="*/ 282 h 787"/>
                <a:gd name="T52" fmla="*/ 247 w 569"/>
                <a:gd name="T53" fmla="*/ 230 h 787"/>
                <a:gd name="T54" fmla="*/ 235 w 569"/>
                <a:gd name="T55" fmla="*/ 168 h 787"/>
                <a:gd name="T56" fmla="*/ 249 w 569"/>
                <a:gd name="T57" fmla="*/ 103 h 787"/>
                <a:gd name="T58" fmla="*/ 284 w 569"/>
                <a:gd name="T59" fmla="*/ 49 h 787"/>
                <a:gd name="T60" fmla="*/ 338 w 569"/>
                <a:gd name="T61" fmla="*/ 14 h 787"/>
                <a:gd name="T62" fmla="*/ 402 w 569"/>
                <a:gd name="T63" fmla="*/ 0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9" h="787">
                  <a:moveTo>
                    <a:pt x="402" y="61"/>
                  </a:moveTo>
                  <a:lnTo>
                    <a:pt x="379" y="63"/>
                  </a:lnTo>
                  <a:lnTo>
                    <a:pt x="356" y="72"/>
                  </a:lnTo>
                  <a:lnTo>
                    <a:pt x="335" y="85"/>
                  </a:lnTo>
                  <a:lnTo>
                    <a:pt x="318" y="101"/>
                  </a:lnTo>
                  <a:lnTo>
                    <a:pt x="306" y="121"/>
                  </a:lnTo>
                  <a:lnTo>
                    <a:pt x="298" y="144"/>
                  </a:lnTo>
                  <a:lnTo>
                    <a:pt x="296" y="168"/>
                  </a:lnTo>
                  <a:lnTo>
                    <a:pt x="298" y="193"/>
                  </a:lnTo>
                  <a:lnTo>
                    <a:pt x="306" y="216"/>
                  </a:lnTo>
                  <a:lnTo>
                    <a:pt x="318" y="236"/>
                  </a:lnTo>
                  <a:lnTo>
                    <a:pt x="335" y="253"/>
                  </a:lnTo>
                  <a:lnTo>
                    <a:pt x="356" y="265"/>
                  </a:lnTo>
                  <a:lnTo>
                    <a:pt x="379" y="274"/>
                  </a:lnTo>
                  <a:lnTo>
                    <a:pt x="402" y="277"/>
                  </a:lnTo>
                  <a:lnTo>
                    <a:pt x="427" y="274"/>
                  </a:lnTo>
                  <a:lnTo>
                    <a:pt x="450" y="265"/>
                  </a:lnTo>
                  <a:lnTo>
                    <a:pt x="469" y="253"/>
                  </a:lnTo>
                  <a:lnTo>
                    <a:pt x="486" y="236"/>
                  </a:lnTo>
                  <a:lnTo>
                    <a:pt x="499" y="216"/>
                  </a:lnTo>
                  <a:lnTo>
                    <a:pt x="507" y="193"/>
                  </a:lnTo>
                  <a:lnTo>
                    <a:pt x="510" y="168"/>
                  </a:lnTo>
                  <a:lnTo>
                    <a:pt x="507" y="144"/>
                  </a:lnTo>
                  <a:lnTo>
                    <a:pt x="499" y="121"/>
                  </a:lnTo>
                  <a:lnTo>
                    <a:pt x="486" y="101"/>
                  </a:lnTo>
                  <a:lnTo>
                    <a:pt x="469" y="85"/>
                  </a:lnTo>
                  <a:lnTo>
                    <a:pt x="450" y="72"/>
                  </a:lnTo>
                  <a:lnTo>
                    <a:pt x="427" y="63"/>
                  </a:lnTo>
                  <a:lnTo>
                    <a:pt x="402" y="61"/>
                  </a:lnTo>
                  <a:close/>
                  <a:moveTo>
                    <a:pt x="402" y="0"/>
                  </a:moveTo>
                  <a:lnTo>
                    <a:pt x="436" y="3"/>
                  </a:lnTo>
                  <a:lnTo>
                    <a:pt x="467" y="14"/>
                  </a:lnTo>
                  <a:lnTo>
                    <a:pt x="496" y="29"/>
                  </a:lnTo>
                  <a:lnTo>
                    <a:pt x="521" y="49"/>
                  </a:lnTo>
                  <a:lnTo>
                    <a:pt x="541" y="74"/>
                  </a:lnTo>
                  <a:lnTo>
                    <a:pt x="557" y="103"/>
                  </a:lnTo>
                  <a:lnTo>
                    <a:pt x="566" y="135"/>
                  </a:lnTo>
                  <a:lnTo>
                    <a:pt x="569" y="168"/>
                  </a:lnTo>
                  <a:lnTo>
                    <a:pt x="566" y="203"/>
                  </a:lnTo>
                  <a:lnTo>
                    <a:pt x="557" y="233"/>
                  </a:lnTo>
                  <a:lnTo>
                    <a:pt x="541" y="262"/>
                  </a:lnTo>
                  <a:lnTo>
                    <a:pt x="521" y="287"/>
                  </a:lnTo>
                  <a:lnTo>
                    <a:pt x="496" y="308"/>
                  </a:lnTo>
                  <a:lnTo>
                    <a:pt x="467" y="324"/>
                  </a:lnTo>
                  <a:lnTo>
                    <a:pt x="436" y="333"/>
                  </a:lnTo>
                  <a:lnTo>
                    <a:pt x="402" y="336"/>
                  </a:lnTo>
                  <a:lnTo>
                    <a:pt x="379" y="335"/>
                  </a:lnTo>
                  <a:lnTo>
                    <a:pt x="356" y="331"/>
                  </a:lnTo>
                  <a:lnTo>
                    <a:pt x="74" y="787"/>
                  </a:lnTo>
                  <a:lnTo>
                    <a:pt x="38" y="760"/>
                  </a:lnTo>
                  <a:lnTo>
                    <a:pt x="0" y="735"/>
                  </a:lnTo>
                  <a:lnTo>
                    <a:pt x="280" y="282"/>
                  </a:lnTo>
                  <a:lnTo>
                    <a:pt x="260" y="257"/>
                  </a:lnTo>
                  <a:lnTo>
                    <a:pt x="247" y="230"/>
                  </a:lnTo>
                  <a:lnTo>
                    <a:pt x="239" y="200"/>
                  </a:lnTo>
                  <a:lnTo>
                    <a:pt x="235" y="168"/>
                  </a:lnTo>
                  <a:lnTo>
                    <a:pt x="239" y="135"/>
                  </a:lnTo>
                  <a:lnTo>
                    <a:pt x="249" y="103"/>
                  </a:lnTo>
                  <a:lnTo>
                    <a:pt x="264" y="74"/>
                  </a:lnTo>
                  <a:lnTo>
                    <a:pt x="284" y="49"/>
                  </a:lnTo>
                  <a:lnTo>
                    <a:pt x="309" y="29"/>
                  </a:lnTo>
                  <a:lnTo>
                    <a:pt x="338" y="14"/>
                  </a:lnTo>
                  <a:lnTo>
                    <a:pt x="369" y="3"/>
                  </a:lnTo>
                  <a:lnTo>
                    <a:pt x="4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dirty="0">
                <a:solidFill>
                  <a:prstClr val="black"/>
                </a:solidFill>
              </a:endParaRPr>
            </a:p>
          </p:txBody>
        </p:sp>
        <p:sp>
          <p:nvSpPr>
            <p:cNvPr id="11" name="Freeform 8"/>
            <p:cNvSpPr>
              <a:spLocks noEditPoints="1"/>
            </p:cNvSpPr>
            <p:nvPr/>
          </p:nvSpPr>
          <p:spPr bwMode="auto">
            <a:xfrm>
              <a:off x="1322" y="744"/>
              <a:ext cx="472" cy="282"/>
            </a:xfrm>
            <a:custGeom>
              <a:avLst/>
              <a:gdLst>
                <a:gd name="T0" fmla="*/ 1519 w 2361"/>
                <a:gd name="T1" fmla="*/ 1158 h 1410"/>
                <a:gd name="T2" fmla="*/ 1480 w 2361"/>
                <a:gd name="T3" fmla="*/ 1242 h 1410"/>
                <a:gd name="T4" fmla="*/ 1519 w 2361"/>
                <a:gd name="T5" fmla="*/ 1327 h 1410"/>
                <a:gd name="T6" fmla="*/ 1611 w 2361"/>
                <a:gd name="T7" fmla="*/ 1347 h 1410"/>
                <a:gd name="T8" fmla="*/ 1683 w 2361"/>
                <a:gd name="T9" fmla="*/ 1290 h 1410"/>
                <a:gd name="T10" fmla="*/ 1683 w 2361"/>
                <a:gd name="T11" fmla="*/ 1195 h 1410"/>
                <a:gd name="T12" fmla="*/ 1611 w 2361"/>
                <a:gd name="T13" fmla="*/ 1137 h 1410"/>
                <a:gd name="T14" fmla="*/ 120 w 2361"/>
                <a:gd name="T15" fmla="*/ 824 h 1410"/>
                <a:gd name="T16" fmla="*/ 63 w 2361"/>
                <a:gd name="T17" fmla="*/ 896 h 1410"/>
                <a:gd name="T18" fmla="*/ 83 w 2361"/>
                <a:gd name="T19" fmla="*/ 989 h 1410"/>
                <a:gd name="T20" fmla="*/ 167 w 2361"/>
                <a:gd name="T21" fmla="*/ 1029 h 1410"/>
                <a:gd name="T22" fmla="*/ 251 w 2361"/>
                <a:gd name="T23" fmla="*/ 989 h 1410"/>
                <a:gd name="T24" fmla="*/ 272 w 2361"/>
                <a:gd name="T25" fmla="*/ 896 h 1410"/>
                <a:gd name="T26" fmla="*/ 215 w 2361"/>
                <a:gd name="T27" fmla="*/ 824 h 1410"/>
                <a:gd name="T28" fmla="*/ 1049 w 2361"/>
                <a:gd name="T29" fmla="*/ 243 h 1410"/>
                <a:gd name="T30" fmla="*/ 977 w 2361"/>
                <a:gd name="T31" fmla="*/ 301 h 1410"/>
                <a:gd name="T32" fmla="*/ 977 w 2361"/>
                <a:gd name="T33" fmla="*/ 396 h 1410"/>
                <a:gd name="T34" fmla="*/ 1049 w 2361"/>
                <a:gd name="T35" fmla="*/ 454 h 1410"/>
                <a:gd name="T36" fmla="*/ 1141 w 2361"/>
                <a:gd name="T37" fmla="*/ 433 h 1410"/>
                <a:gd name="T38" fmla="*/ 1181 w 2361"/>
                <a:gd name="T39" fmla="*/ 348 h 1410"/>
                <a:gd name="T40" fmla="*/ 1141 w 2361"/>
                <a:gd name="T41" fmla="*/ 265 h 1410"/>
                <a:gd name="T42" fmla="*/ 2122 w 2361"/>
                <a:gd name="T43" fmla="*/ 60 h 1410"/>
                <a:gd name="T44" fmla="*/ 2039 w 2361"/>
                <a:gd name="T45" fmla="*/ 101 h 1410"/>
                <a:gd name="T46" fmla="*/ 2018 w 2361"/>
                <a:gd name="T47" fmla="*/ 193 h 1410"/>
                <a:gd name="T48" fmla="*/ 2075 w 2361"/>
                <a:gd name="T49" fmla="*/ 265 h 1410"/>
                <a:gd name="T50" fmla="*/ 2169 w 2361"/>
                <a:gd name="T51" fmla="*/ 265 h 1410"/>
                <a:gd name="T52" fmla="*/ 2226 w 2361"/>
                <a:gd name="T53" fmla="*/ 193 h 1410"/>
                <a:gd name="T54" fmla="*/ 2206 w 2361"/>
                <a:gd name="T55" fmla="*/ 101 h 1410"/>
                <a:gd name="T56" fmla="*/ 2122 w 2361"/>
                <a:gd name="T57" fmla="*/ 60 h 1410"/>
                <a:gd name="T58" fmla="*/ 2216 w 2361"/>
                <a:gd name="T59" fmla="*/ 29 h 1410"/>
                <a:gd name="T60" fmla="*/ 2286 w 2361"/>
                <a:gd name="T61" fmla="*/ 134 h 1410"/>
                <a:gd name="T62" fmla="*/ 2264 w 2361"/>
                <a:gd name="T63" fmla="*/ 258 h 1410"/>
                <a:gd name="T64" fmla="*/ 2282 w 2361"/>
                <a:gd name="T65" fmla="*/ 539 h 1410"/>
                <a:gd name="T66" fmla="*/ 2106 w 2361"/>
                <a:gd name="T67" fmla="*/ 336 h 1410"/>
                <a:gd name="T68" fmla="*/ 1742 w 2361"/>
                <a:gd name="T69" fmla="*/ 1181 h 1410"/>
                <a:gd name="T70" fmla="*/ 1740 w 2361"/>
                <a:gd name="T71" fmla="*/ 1308 h 1410"/>
                <a:gd name="T72" fmla="*/ 1651 w 2361"/>
                <a:gd name="T73" fmla="*/ 1398 h 1410"/>
                <a:gd name="T74" fmla="*/ 1522 w 2361"/>
                <a:gd name="T75" fmla="*/ 1398 h 1410"/>
                <a:gd name="T76" fmla="*/ 1433 w 2361"/>
                <a:gd name="T77" fmla="*/ 1308 h 1410"/>
                <a:gd name="T78" fmla="*/ 1431 w 2361"/>
                <a:gd name="T79" fmla="*/ 1180 h 1410"/>
                <a:gd name="T80" fmla="*/ 1102 w 2361"/>
                <a:gd name="T81" fmla="*/ 514 h 1410"/>
                <a:gd name="T82" fmla="*/ 988 w 2361"/>
                <a:gd name="T83" fmla="*/ 492 h 1410"/>
                <a:gd name="T84" fmla="*/ 334 w 2361"/>
                <a:gd name="T85" fmla="*/ 922 h 1410"/>
                <a:gd name="T86" fmla="*/ 285 w 2361"/>
                <a:gd name="T87" fmla="*/ 1041 h 1410"/>
                <a:gd name="T88" fmla="*/ 167 w 2361"/>
                <a:gd name="T89" fmla="*/ 1090 h 1410"/>
                <a:gd name="T90" fmla="*/ 49 w 2361"/>
                <a:gd name="T91" fmla="*/ 1041 h 1410"/>
                <a:gd name="T92" fmla="*/ 0 w 2361"/>
                <a:gd name="T93" fmla="*/ 922 h 1410"/>
                <a:gd name="T94" fmla="*/ 49 w 2361"/>
                <a:gd name="T95" fmla="*/ 803 h 1410"/>
                <a:gd name="T96" fmla="*/ 167 w 2361"/>
                <a:gd name="T97" fmla="*/ 753 h 1410"/>
                <a:gd name="T98" fmla="*/ 280 w 2361"/>
                <a:gd name="T99" fmla="*/ 797 h 1410"/>
                <a:gd name="T100" fmla="*/ 910 w 2361"/>
                <a:gd name="T101" fmla="*/ 315 h 1410"/>
                <a:gd name="T102" fmla="*/ 981 w 2361"/>
                <a:gd name="T103" fmla="*/ 209 h 1410"/>
                <a:gd name="T104" fmla="*/ 1107 w 2361"/>
                <a:gd name="T105" fmla="*/ 184 h 1410"/>
                <a:gd name="T106" fmla="*/ 1213 w 2361"/>
                <a:gd name="T107" fmla="*/ 254 h 1410"/>
                <a:gd name="T108" fmla="*/ 1239 w 2361"/>
                <a:gd name="T109" fmla="*/ 378 h 1410"/>
                <a:gd name="T110" fmla="*/ 1541 w 2361"/>
                <a:gd name="T111" fmla="*/ 1081 h 1410"/>
                <a:gd name="T112" fmla="*/ 1633 w 2361"/>
                <a:gd name="T113" fmla="*/ 1081 h 1410"/>
                <a:gd name="T114" fmla="*/ 1965 w 2361"/>
                <a:gd name="T115" fmla="*/ 224 h 1410"/>
                <a:gd name="T116" fmla="*/ 1968 w 2361"/>
                <a:gd name="T117" fmla="*/ 103 h 1410"/>
                <a:gd name="T118" fmla="*/ 2057 w 2361"/>
                <a:gd name="T119" fmla="*/ 13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61" h="1410">
                  <a:moveTo>
                    <a:pt x="1586" y="1134"/>
                  </a:moveTo>
                  <a:lnTo>
                    <a:pt x="1561" y="1137"/>
                  </a:lnTo>
                  <a:lnTo>
                    <a:pt x="1540" y="1146"/>
                  </a:lnTo>
                  <a:lnTo>
                    <a:pt x="1519" y="1158"/>
                  </a:lnTo>
                  <a:lnTo>
                    <a:pt x="1502" y="1174"/>
                  </a:lnTo>
                  <a:lnTo>
                    <a:pt x="1490" y="1195"/>
                  </a:lnTo>
                  <a:lnTo>
                    <a:pt x="1482" y="1218"/>
                  </a:lnTo>
                  <a:lnTo>
                    <a:pt x="1480" y="1242"/>
                  </a:lnTo>
                  <a:lnTo>
                    <a:pt x="1482" y="1267"/>
                  </a:lnTo>
                  <a:lnTo>
                    <a:pt x="1490" y="1290"/>
                  </a:lnTo>
                  <a:lnTo>
                    <a:pt x="1502" y="1309"/>
                  </a:lnTo>
                  <a:lnTo>
                    <a:pt x="1519" y="1327"/>
                  </a:lnTo>
                  <a:lnTo>
                    <a:pt x="1540" y="1339"/>
                  </a:lnTo>
                  <a:lnTo>
                    <a:pt x="1561" y="1347"/>
                  </a:lnTo>
                  <a:lnTo>
                    <a:pt x="1586" y="1351"/>
                  </a:lnTo>
                  <a:lnTo>
                    <a:pt x="1611" y="1347"/>
                  </a:lnTo>
                  <a:lnTo>
                    <a:pt x="1633" y="1339"/>
                  </a:lnTo>
                  <a:lnTo>
                    <a:pt x="1653" y="1327"/>
                  </a:lnTo>
                  <a:lnTo>
                    <a:pt x="1670" y="1309"/>
                  </a:lnTo>
                  <a:lnTo>
                    <a:pt x="1683" y="1290"/>
                  </a:lnTo>
                  <a:lnTo>
                    <a:pt x="1691" y="1267"/>
                  </a:lnTo>
                  <a:lnTo>
                    <a:pt x="1693" y="1242"/>
                  </a:lnTo>
                  <a:lnTo>
                    <a:pt x="1691" y="1218"/>
                  </a:lnTo>
                  <a:lnTo>
                    <a:pt x="1683" y="1195"/>
                  </a:lnTo>
                  <a:lnTo>
                    <a:pt x="1670" y="1174"/>
                  </a:lnTo>
                  <a:lnTo>
                    <a:pt x="1653" y="1158"/>
                  </a:lnTo>
                  <a:lnTo>
                    <a:pt x="1633" y="1146"/>
                  </a:lnTo>
                  <a:lnTo>
                    <a:pt x="1611" y="1137"/>
                  </a:lnTo>
                  <a:lnTo>
                    <a:pt x="1586" y="1134"/>
                  </a:lnTo>
                  <a:close/>
                  <a:moveTo>
                    <a:pt x="167" y="814"/>
                  </a:moveTo>
                  <a:lnTo>
                    <a:pt x="142" y="816"/>
                  </a:lnTo>
                  <a:lnTo>
                    <a:pt x="120" y="824"/>
                  </a:lnTo>
                  <a:lnTo>
                    <a:pt x="100" y="837"/>
                  </a:lnTo>
                  <a:lnTo>
                    <a:pt x="83" y="854"/>
                  </a:lnTo>
                  <a:lnTo>
                    <a:pt x="70" y="875"/>
                  </a:lnTo>
                  <a:lnTo>
                    <a:pt x="63" y="896"/>
                  </a:lnTo>
                  <a:lnTo>
                    <a:pt x="60" y="922"/>
                  </a:lnTo>
                  <a:lnTo>
                    <a:pt x="63" y="947"/>
                  </a:lnTo>
                  <a:lnTo>
                    <a:pt x="70" y="970"/>
                  </a:lnTo>
                  <a:lnTo>
                    <a:pt x="83" y="989"/>
                  </a:lnTo>
                  <a:lnTo>
                    <a:pt x="100" y="1006"/>
                  </a:lnTo>
                  <a:lnTo>
                    <a:pt x="120" y="1019"/>
                  </a:lnTo>
                  <a:lnTo>
                    <a:pt x="142" y="1027"/>
                  </a:lnTo>
                  <a:lnTo>
                    <a:pt x="167" y="1029"/>
                  </a:lnTo>
                  <a:lnTo>
                    <a:pt x="192" y="1027"/>
                  </a:lnTo>
                  <a:lnTo>
                    <a:pt x="215" y="1019"/>
                  </a:lnTo>
                  <a:lnTo>
                    <a:pt x="234" y="1006"/>
                  </a:lnTo>
                  <a:lnTo>
                    <a:pt x="251" y="989"/>
                  </a:lnTo>
                  <a:lnTo>
                    <a:pt x="264" y="970"/>
                  </a:lnTo>
                  <a:lnTo>
                    <a:pt x="272" y="947"/>
                  </a:lnTo>
                  <a:lnTo>
                    <a:pt x="274" y="922"/>
                  </a:lnTo>
                  <a:lnTo>
                    <a:pt x="272" y="896"/>
                  </a:lnTo>
                  <a:lnTo>
                    <a:pt x="264" y="875"/>
                  </a:lnTo>
                  <a:lnTo>
                    <a:pt x="251" y="854"/>
                  </a:lnTo>
                  <a:lnTo>
                    <a:pt x="234" y="837"/>
                  </a:lnTo>
                  <a:lnTo>
                    <a:pt x="215" y="824"/>
                  </a:lnTo>
                  <a:lnTo>
                    <a:pt x="192" y="816"/>
                  </a:lnTo>
                  <a:lnTo>
                    <a:pt x="167" y="814"/>
                  </a:lnTo>
                  <a:close/>
                  <a:moveTo>
                    <a:pt x="1074" y="241"/>
                  </a:moveTo>
                  <a:lnTo>
                    <a:pt x="1049" y="243"/>
                  </a:lnTo>
                  <a:lnTo>
                    <a:pt x="1026" y="252"/>
                  </a:lnTo>
                  <a:lnTo>
                    <a:pt x="1007" y="265"/>
                  </a:lnTo>
                  <a:lnTo>
                    <a:pt x="990" y="281"/>
                  </a:lnTo>
                  <a:lnTo>
                    <a:pt x="977" y="301"/>
                  </a:lnTo>
                  <a:lnTo>
                    <a:pt x="969" y="324"/>
                  </a:lnTo>
                  <a:lnTo>
                    <a:pt x="966" y="348"/>
                  </a:lnTo>
                  <a:lnTo>
                    <a:pt x="969" y="373"/>
                  </a:lnTo>
                  <a:lnTo>
                    <a:pt x="977" y="396"/>
                  </a:lnTo>
                  <a:lnTo>
                    <a:pt x="990" y="416"/>
                  </a:lnTo>
                  <a:lnTo>
                    <a:pt x="1007" y="433"/>
                  </a:lnTo>
                  <a:lnTo>
                    <a:pt x="1026" y="446"/>
                  </a:lnTo>
                  <a:lnTo>
                    <a:pt x="1049" y="454"/>
                  </a:lnTo>
                  <a:lnTo>
                    <a:pt x="1074" y="457"/>
                  </a:lnTo>
                  <a:lnTo>
                    <a:pt x="1098" y="454"/>
                  </a:lnTo>
                  <a:lnTo>
                    <a:pt x="1120" y="446"/>
                  </a:lnTo>
                  <a:lnTo>
                    <a:pt x="1141" y="433"/>
                  </a:lnTo>
                  <a:lnTo>
                    <a:pt x="1157" y="416"/>
                  </a:lnTo>
                  <a:lnTo>
                    <a:pt x="1169" y="396"/>
                  </a:lnTo>
                  <a:lnTo>
                    <a:pt x="1178" y="373"/>
                  </a:lnTo>
                  <a:lnTo>
                    <a:pt x="1181" y="348"/>
                  </a:lnTo>
                  <a:lnTo>
                    <a:pt x="1178" y="324"/>
                  </a:lnTo>
                  <a:lnTo>
                    <a:pt x="1169" y="301"/>
                  </a:lnTo>
                  <a:lnTo>
                    <a:pt x="1157" y="281"/>
                  </a:lnTo>
                  <a:lnTo>
                    <a:pt x="1141" y="265"/>
                  </a:lnTo>
                  <a:lnTo>
                    <a:pt x="1120" y="252"/>
                  </a:lnTo>
                  <a:lnTo>
                    <a:pt x="1098" y="243"/>
                  </a:lnTo>
                  <a:lnTo>
                    <a:pt x="1074" y="241"/>
                  </a:lnTo>
                  <a:close/>
                  <a:moveTo>
                    <a:pt x="2122" y="60"/>
                  </a:moveTo>
                  <a:lnTo>
                    <a:pt x="2098" y="63"/>
                  </a:lnTo>
                  <a:lnTo>
                    <a:pt x="2075" y="71"/>
                  </a:lnTo>
                  <a:lnTo>
                    <a:pt x="2056" y="84"/>
                  </a:lnTo>
                  <a:lnTo>
                    <a:pt x="2039" y="101"/>
                  </a:lnTo>
                  <a:lnTo>
                    <a:pt x="2026" y="121"/>
                  </a:lnTo>
                  <a:lnTo>
                    <a:pt x="2018" y="143"/>
                  </a:lnTo>
                  <a:lnTo>
                    <a:pt x="2015" y="169"/>
                  </a:lnTo>
                  <a:lnTo>
                    <a:pt x="2018" y="193"/>
                  </a:lnTo>
                  <a:lnTo>
                    <a:pt x="2026" y="216"/>
                  </a:lnTo>
                  <a:lnTo>
                    <a:pt x="2039" y="236"/>
                  </a:lnTo>
                  <a:lnTo>
                    <a:pt x="2056" y="252"/>
                  </a:lnTo>
                  <a:lnTo>
                    <a:pt x="2075" y="265"/>
                  </a:lnTo>
                  <a:lnTo>
                    <a:pt x="2098" y="274"/>
                  </a:lnTo>
                  <a:lnTo>
                    <a:pt x="2122" y="276"/>
                  </a:lnTo>
                  <a:lnTo>
                    <a:pt x="2147" y="274"/>
                  </a:lnTo>
                  <a:lnTo>
                    <a:pt x="2169" y="265"/>
                  </a:lnTo>
                  <a:lnTo>
                    <a:pt x="2190" y="252"/>
                  </a:lnTo>
                  <a:lnTo>
                    <a:pt x="2206" y="236"/>
                  </a:lnTo>
                  <a:lnTo>
                    <a:pt x="2218" y="216"/>
                  </a:lnTo>
                  <a:lnTo>
                    <a:pt x="2226" y="193"/>
                  </a:lnTo>
                  <a:lnTo>
                    <a:pt x="2230" y="169"/>
                  </a:lnTo>
                  <a:lnTo>
                    <a:pt x="2226" y="143"/>
                  </a:lnTo>
                  <a:lnTo>
                    <a:pt x="2218" y="121"/>
                  </a:lnTo>
                  <a:lnTo>
                    <a:pt x="2206" y="101"/>
                  </a:lnTo>
                  <a:lnTo>
                    <a:pt x="2190" y="84"/>
                  </a:lnTo>
                  <a:lnTo>
                    <a:pt x="2169" y="71"/>
                  </a:lnTo>
                  <a:lnTo>
                    <a:pt x="2147" y="63"/>
                  </a:lnTo>
                  <a:lnTo>
                    <a:pt x="2122" y="60"/>
                  </a:lnTo>
                  <a:close/>
                  <a:moveTo>
                    <a:pt x="2122" y="0"/>
                  </a:moveTo>
                  <a:lnTo>
                    <a:pt x="2156" y="4"/>
                  </a:lnTo>
                  <a:lnTo>
                    <a:pt x="2188" y="13"/>
                  </a:lnTo>
                  <a:lnTo>
                    <a:pt x="2216" y="29"/>
                  </a:lnTo>
                  <a:lnTo>
                    <a:pt x="2240" y="50"/>
                  </a:lnTo>
                  <a:lnTo>
                    <a:pt x="2260" y="75"/>
                  </a:lnTo>
                  <a:lnTo>
                    <a:pt x="2276" y="103"/>
                  </a:lnTo>
                  <a:lnTo>
                    <a:pt x="2286" y="134"/>
                  </a:lnTo>
                  <a:lnTo>
                    <a:pt x="2290" y="169"/>
                  </a:lnTo>
                  <a:lnTo>
                    <a:pt x="2286" y="201"/>
                  </a:lnTo>
                  <a:lnTo>
                    <a:pt x="2277" y="230"/>
                  </a:lnTo>
                  <a:lnTo>
                    <a:pt x="2264" y="258"/>
                  </a:lnTo>
                  <a:lnTo>
                    <a:pt x="2244" y="283"/>
                  </a:lnTo>
                  <a:lnTo>
                    <a:pt x="2361" y="495"/>
                  </a:lnTo>
                  <a:lnTo>
                    <a:pt x="2322" y="515"/>
                  </a:lnTo>
                  <a:lnTo>
                    <a:pt x="2282" y="539"/>
                  </a:lnTo>
                  <a:lnTo>
                    <a:pt x="2167" y="330"/>
                  </a:lnTo>
                  <a:lnTo>
                    <a:pt x="2144" y="335"/>
                  </a:lnTo>
                  <a:lnTo>
                    <a:pt x="2122" y="337"/>
                  </a:lnTo>
                  <a:lnTo>
                    <a:pt x="2106" y="336"/>
                  </a:lnTo>
                  <a:lnTo>
                    <a:pt x="2091" y="333"/>
                  </a:lnTo>
                  <a:lnTo>
                    <a:pt x="1711" y="1130"/>
                  </a:lnTo>
                  <a:lnTo>
                    <a:pt x="1728" y="1154"/>
                  </a:lnTo>
                  <a:lnTo>
                    <a:pt x="1742" y="1181"/>
                  </a:lnTo>
                  <a:lnTo>
                    <a:pt x="1750" y="1211"/>
                  </a:lnTo>
                  <a:lnTo>
                    <a:pt x="1753" y="1242"/>
                  </a:lnTo>
                  <a:lnTo>
                    <a:pt x="1750" y="1276"/>
                  </a:lnTo>
                  <a:lnTo>
                    <a:pt x="1740" y="1308"/>
                  </a:lnTo>
                  <a:lnTo>
                    <a:pt x="1725" y="1337"/>
                  </a:lnTo>
                  <a:lnTo>
                    <a:pt x="1705" y="1361"/>
                  </a:lnTo>
                  <a:lnTo>
                    <a:pt x="1680" y="1382"/>
                  </a:lnTo>
                  <a:lnTo>
                    <a:pt x="1651" y="1398"/>
                  </a:lnTo>
                  <a:lnTo>
                    <a:pt x="1620" y="1407"/>
                  </a:lnTo>
                  <a:lnTo>
                    <a:pt x="1586" y="1410"/>
                  </a:lnTo>
                  <a:lnTo>
                    <a:pt x="1552" y="1407"/>
                  </a:lnTo>
                  <a:lnTo>
                    <a:pt x="1522" y="1398"/>
                  </a:lnTo>
                  <a:lnTo>
                    <a:pt x="1493" y="1382"/>
                  </a:lnTo>
                  <a:lnTo>
                    <a:pt x="1468" y="1361"/>
                  </a:lnTo>
                  <a:lnTo>
                    <a:pt x="1448" y="1337"/>
                  </a:lnTo>
                  <a:lnTo>
                    <a:pt x="1433" y="1308"/>
                  </a:lnTo>
                  <a:lnTo>
                    <a:pt x="1423" y="1276"/>
                  </a:lnTo>
                  <a:lnTo>
                    <a:pt x="1419" y="1242"/>
                  </a:lnTo>
                  <a:lnTo>
                    <a:pt x="1423" y="1210"/>
                  </a:lnTo>
                  <a:lnTo>
                    <a:pt x="1431" y="1180"/>
                  </a:lnTo>
                  <a:lnTo>
                    <a:pt x="1445" y="1153"/>
                  </a:lnTo>
                  <a:lnTo>
                    <a:pt x="1464" y="1129"/>
                  </a:lnTo>
                  <a:lnTo>
                    <a:pt x="1130" y="507"/>
                  </a:lnTo>
                  <a:lnTo>
                    <a:pt x="1102" y="514"/>
                  </a:lnTo>
                  <a:lnTo>
                    <a:pt x="1074" y="516"/>
                  </a:lnTo>
                  <a:lnTo>
                    <a:pt x="1043" y="514"/>
                  </a:lnTo>
                  <a:lnTo>
                    <a:pt x="1015" y="506"/>
                  </a:lnTo>
                  <a:lnTo>
                    <a:pt x="988" y="492"/>
                  </a:lnTo>
                  <a:lnTo>
                    <a:pt x="965" y="475"/>
                  </a:lnTo>
                  <a:lnTo>
                    <a:pt x="327" y="875"/>
                  </a:lnTo>
                  <a:lnTo>
                    <a:pt x="333" y="898"/>
                  </a:lnTo>
                  <a:lnTo>
                    <a:pt x="334" y="922"/>
                  </a:lnTo>
                  <a:lnTo>
                    <a:pt x="331" y="956"/>
                  </a:lnTo>
                  <a:lnTo>
                    <a:pt x="320" y="987"/>
                  </a:lnTo>
                  <a:lnTo>
                    <a:pt x="306" y="1015"/>
                  </a:lnTo>
                  <a:lnTo>
                    <a:pt x="285" y="1041"/>
                  </a:lnTo>
                  <a:lnTo>
                    <a:pt x="260" y="1061"/>
                  </a:lnTo>
                  <a:lnTo>
                    <a:pt x="232" y="1077"/>
                  </a:lnTo>
                  <a:lnTo>
                    <a:pt x="201" y="1086"/>
                  </a:lnTo>
                  <a:lnTo>
                    <a:pt x="167" y="1090"/>
                  </a:lnTo>
                  <a:lnTo>
                    <a:pt x="133" y="1086"/>
                  </a:lnTo>
                  <a:lnTo>
                    <a:pt x="102" y="1077"/>
                  </a:lnTo>
                  <a:lnTo>
                    <a:pt x="74" y="1061"/>
                  </a:lnTo>
                  <a:lnTo>
                    <a:pt x="49" y="1041"/>
                  </a:lnTo>
                  <a:lnTo>
                    <a:pt x="28" y="1015"/>
                  </a:lnTo>
                  <a:lnTo>
                    <a:pt x="14" y="987"/>
                  </a:lnTo>
                  <a:lnTo>
                    <a:pt x="3" y="956"/>
                  </a:lnTo>
                  <a:lnTo>
                    <a:pt x="0" y="922"/>
                  </a:lnTo>
                  <a:lnTo>
                    <a:pt x="3" y="887"/>
                  </a:lnTo>
                  <a:lnTo>
                    <a:pt x="14" y="856"/>
                  </a:lnTo>
                  <a:lnTo>
                    <a:pt x="28" y="828"/>
                  </a:lnTo>
                  <a:lnTo>
                    <a:pt x="49" y="803"/>
                  </a:lnTo>
                  <a:lnTo>
                    <a:pt x="74" y="782"/>
                  </a:lnTo>
                  <a:lnTo>
                    <a:pt x="102" y="767"/>
                  </a:lnTo>
                  <a:lnTo>
                    <a:pt x="133" y="757"/>
                  </a:lnTo>
                  <a:lnTo>
                    <a:pt x="167" y="753"/>
                  </a:lnTo>
                  <a:lnTo>
                    <a:pt x="199" y="757"/>
                  </a:lnTo>
                  <a:lnTo>
                    <a:pt x="228" y="765"/>
                  </a:lnTo>
                  <a:lnTo>
                    <a:pt x="256" y="779"/>
                  </a:lnTo>
                  <a:lnTo>
                    <a:pt x="280" y="797"/>
                  </a:lnTo>
                  <a:lnTo>
                    <a:pt x="914" y="399"/>
                  </a:lnTo>
                  <a:lnTo>
                    <a:pt x="908" y="375"/>
                  </a:lnTo>
                  <a:lnTo>
                    <a:pt x="907" y="348"/>
                  </a:lnTo>
                  <a:lnTo>
                    <a:pt x="910" y="315"/>
                  </a:lnTo>
                  <a:lnTo>
                    <a:pt x="919" y="283"/>
                  </a:lnTo>
                  <a:lnTo>
                    <a:pt x="935" y="254"/>
                  </a:lnTo>
                  <a:lnTo>
                    <a:pt x="956" y="229"/>
                  </a:lnTo>
                  <a:lnTo>
                    <a:pt x="981" y="209"/>
                  </a:lnTo>
                  <a:lnTo>
                    <a:pt x="1009" y="194"/>
                  </a:lnTo>
                  <a:lnTo>
                    <a:pt x="1040" y="184"/>
                  </a:lnTo>
                  <a:lnTo>
                    <a:pt x="1074" y="180"/>
                  </a:lnTo>
                  <a:lnTo>
                    <a:pt x="1107" y="184"/>
                  </a:lnTo>
                  <a:lnTo>
                    <a:pt x="1139" y="194"/>
                  </a:lnTo>
                  <a:lnTo>
                    <a:pt x="1167" y="209"/>
                  </a:lnTo>
                  <a:lnTo>
                    <a:pt x="1192" y="229"/>
                  </a:lnTo>
                  <a:lnTo>
                    <a:pt x="1213" y="254"/>
                  </a:lnTo>
                  <a:lnTo>
                    <a:pt x="1227" y="283"/>
                  </a:lnTo>
                  <a:lnTo>
                    <a:pt x="1238" y="315"/>
                  </a:lnTo>
                  <a:lnTo>
                    <a:pt x="1241" y="348"/>
                  </a:lnTo>
                  <a:lnTo>
                    <a:pt x="1239" y="378"/>
                  </a:lnTo>
                  <a:lnTo>
                    <a:pt x="1231" y="405"/>
                  </a:lnTo>
                  <a:lnTo>
                    <a:pt x="1219" y="431"/>
                  </a:lnTo>
                  <a:lnTo>
                    <a:pt x="1205" y="454"/>
                  </a:lnTo>
                  <a:lnTo>
                    <a:pt x="1541" y="1081"/>
                  </a:lnTo>
                  <a:lnTo>
                    <a:pt x="1564" y="1076"/>
                  </a:lnTo>
                  <a:lnTo>
                    <a:pt x="1586" y="1074"/>
                  </a:lnTo>
                  <a:lnTo>
                    <a:pt x="1610" y="1076"/>
                  </a:lnTo>
                  <a:lnTo>
                    <a:pt x="1633" y="1081"/>
                  </a:lnTo>
                  <a:lnTo>
                    <a:pt x="2009" y="292"/>
                  </a:lnTo>
                  <a:lnTo>
                    <a:pt x="1991" y="272"/>
                  </a:lnTo>
                  <a:lnTo>
                    <a:pt x="1976" y="249"/>
                  </a:lnTo>
                  <a:lnTo>
                    <a:pt x="1965" y="224"/>
                  </a:lnTo>
                  <a:lnTo>
                    <a:pt x="1958" y="197"/>
                  </a:lnTo>
                  <a:lnTo>
                    <a:pt x="1955" y="169"/>
                  </a:lnTo>
                  <a:lnTo>
                    <a:pt x="1958" y="134"/>
                  </a:lnTo>
                  <a:lnTo>
                    <a:pt x="1968" y="103"/>
                  </a:lnTo>
                  <a:lnTo>
                    <a:pt x="1984" y="75"/>
                  </a:lnTo>
                  <a:lnTo>
                    <a:pt x="2005" y="50"/>
                  </a:lnTo>
                  <a:lnTo>
                    <a:pt x="2028" y="29"/>
                  </a:lnTo>
                  <a:lnTo>
                    <a:pt x="2057" y="13"/>
                  </a:lnTo>
                  <a:lnTo>
                    <a:pt x="2089" y="4"/>
                  </a:lnTo>
                  <a:lnTo>
                    <a:pt x="21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dirty="0">
                <a:solidFill>
                  <a:prstClr val="black"/>
                </a:solidFill>
              </a:endParaRPr>
            </a:p>
          </p:txBody>
        </p:sp>
        <p:sp>
          <p:nvSpPr>
            <p:cNvPr id="12" name="Freeform 9"/>
            <p:cNvSpPr>
              <a:spLocks noEditPoints="1"/>
            </p:cNvSpPr>
            <p:nvPr/>
          </p:nvSpPr>
          <p:spPr bwMode="auto">
            <a:xfrm>
              <a:off x="1729" y="840"/>
              <a:ext cx="337" cy="371"/>
            </a:xfrm>
            <a:custGeom>
              <a:avLst/>
              <a:gdLst>
                <a:gd name="T0" fmla="*/ 463 w 1685"/>
                <a:gd name="T1" fmla="*/ 167 h 1853"/>
                <a:gd name="T2" fmla="*/ 334 w 1685"/>
                <a:gd name="T3" fmla="*/ 227 h 1853"/>
                <a:gd name="T4" fmla="*/ 231 w 1685"/>
                <a:gd name="T5" fmla="*/ 329 h 1853"/>
                <a:gd name="T6" fmla="*/ 170 w 1685"/>
                <a:gd name="T7" fmla="*/ 455 h 1853"/>
                <a:gd name="T8" fmla="*/ 153 w 1685"/>
                <a:gd name="T9" fmla="*/ 592 h 1853"/>
                <a:gd name="T10" fmla="*/ 181 w 1685"/>
                <a:gd name="T11" fmla="*/ 729 h 1853"/>
                <a:gd name="T12" fmla="*/ 255 w 1685"/>
                <a:gd name="T13" fmla="*/ 853 h 1853"/>
                <a:gd name="T14" fmla="*/ 366 w 1685"/>
                <a:gd name="T15" fmla="*/ 943 h 1853"/>
                <a:gd name="T16" fmla="*/ 497 w 1685"/>
                <a:gd name="T17" fmla="*/ 990 h 1853"/>
                <a:gd name="T18" fmla="*/ 634 w 1685"/>
                <a:gd name="T19" fmla="*/ 992 h 1853"/>
                <a:gd name="T20" fmla="*/ 767 w 1685"/>
                <a:gd name="T21" fmla="*/ 949 h 1853"/>
                <a:gd name="T22" fmla="*/ 882 w 1685"/>
                <a:gd name="T23" fmla="*/ 860 h 1853"/>
                <a:gd name="T24" fmla="*/ 957 w 1685"/>
                <a:gd name="T25" fmla="*/ 740 h 1853"/>
                <a:gd name="T26" fmla="*/ 990 w 1685"/>
                <a:gd name="T27" fmla="*/ 605 h 1853"/>
                <a:gd name="T28" fmla="*/ 976 w 1685"/>
                <a:gd name="T29" fmla="*/ 466 h 1853"/>
                <a:gd name="T30" fmla="*/ 917 w 1685"/>
                <a:gd name="T31" fmla="*/ 337 h 1853"/>
                <a:gd name="T32" fmla="*/ 816 w 1685"/>
                <a:gd name="T33" fmla="*/ 232 h 1853"/>
                <a:gd name="T34" fmla="*/ 691 w 1685"/>
                <a:gd name="T35" fmla="*/ 170 h 1853"/>
                <a:gd name="T36" fmla="*/ 554 w 1685"/>
                <a:gd name="T37" fmla="*/ 154 h 1853"/>
                <a:gd name="T38" fmla="*/ 665 w 1685"/>
                <a:gd name="T39" fmla="*/ 8 h 1853"/>
                <a:gd name="T40" fmla="*/ 822 w 1685"/>
                <a:gd name="T41" fmla="*/ 59 h 1853"/>
                <a:gd name="T42" fmla="*/ 962 w 1685"/>
                <a:gd name="T43" fmla="*/ 155 h 1853"/>
                <a:gd name="T44" fmla="*/ 1067 w 1685"/>
                <a:gd name="T45" fmla="*/ 290 h 1853"/>
                <a:gd name="T46" fmla="*/ 1128 w 1685"/>
                <a:gd name="T47" fmla="*/ 444 h 1853"/>
                <a:gd name="T48" fmla="*/ 1141 w 1685"/>
                <a:gd name="T49" fmla="*/ 606 h 1853"/>
                <a:gd name="T50" fmla="*/ 1109 w 1685"/>
                <a:gd name="T51" fmla="*/ 765 h 1853"/>
                <a:gd name="T52" fmla="*/ 1034 w 1685"/>
                <a:gd name="T53" fmla="*/ 910 h 1853"/>
                <a:gd name="T54" fmla="*/ 1679 w 1685"/>
                <a:gd name="T55" fmla="*/ 1743 h 1853"/>
                <a:gd name="T56" fmla="*/ 1682 w 1685"/>
                <a:gd name="T57" fmla="*/ 1800 h 1853"/>
                <a:gd name="T58" fmla="*/ 1643 w 1685"/>
                <a:gd name="T59" fmla="*/ 1845 h 1853"/>
                <a:gd name="T60" fmla="*/ 1587 w 1685"/>
                <a:gd name="T61" fmla="*/ 1848 h 1853"/>
                <a:gd name="T62" fmla="*/ 885 w 1685"/>
                <a:gd name="T63" fmla="*/ 1054 h 1853"/>
                <a:gd name="T64" fmla="*/ 735 w 1685"/>
                <a:gd name="T65" fmla="*/ 1125 h 1853"/>
                <a:gd name="T66" fmla="*/ 576 w 1685"/>
                <a:gd name="T67" fmla="*/ 1149 h 1853"/>
                <a:gd name="T68" fmla="*/ 417 w 1685"/>
                <a:gd name="T69" fmla="*/ 1129 h 1853"/>
                <a:gd name="T70" fmla="*/ 268 w 1685"/>
                <a:gd name="T71" fmla="*/ 1062 h 1853"/>
                <a:gd name="T72" fmla="*/ 140 w 1685"/>
                <a:gd name="T73" fmla="*/ 952 h 1853"/>
                <a:gd name="T74" fmla="*/ 48 w 1685"/>
                <a:gd name="T75" fmla="*/ 807 h 1853"/>
                <a:gd name="T76" fmla="*/ 5 w 1685"/>
                <a:gd name="T77" fmla="*/ 646 h 1853"/>
                <a:gd name="T78" fmla="*/ 8 w 1685"/>
                <a:gd name="T79" fmla="*/ 481 h 1853"/>
                <a:gd name="T80" fmla="*/ 58 w 1685"/>
                <a:gd name="T81" fmla="*/ 322 h 1853"/>
                <a:gd name="T82" fmla="*/ 154 w 1685"/>
                <a:gd name="T83" fmla="*/ 182 h 1853"/>
                <a:gd name="T84" fmla="*/ 290 w 1685"/>
                <a:gd name="T85" fmla="*/ 74 h 1853"/>
                <a:gd name="T86" fmla="*/ 447 w 1685"/>
                <a:gd name="T87" fmla="*/ 14 h 1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85" h="1853">
                  <a:moveTo>
                    <a:pt x="554" y="154"/>
                  </a:moveTo>
                  <a:lnTo>
                    <a:pt x="508" y="157"/>
                  </a:lnTo>
                  <a:lnTo>
                    <a:pt x="463" y="167"/>
                  </a:lnTo>
                  <a:lnTo>
                    <a:pt x="418" y="181"/>
                  </a:lnTo>
                  <a:lnTo>
                    <a:pt x="375" y="202"/>
                  </a:lnTo>
                  <a:lnTo>
                    <a:pt x="334" y="227"/>
                  </a:lnTo>
                  <a:lnTo>
                    <a:pt x="296" y="257"/>
                  </a:lnTo>
                  <a:lnTo>
                    <a:pt x="260" y="291"/>
                  </a:lnTo>
                  <a:lnTo>
                    <a:pt x="231" y="329"/>
                  </a:lnTo>
                  <a:lnTo>
                    <a:pt x="205" y="369"/>
                  </a:lnTo>
                  <a:lnTo>
                    <a:pt x="184" y="411"/>
                  </a:lnTo>
                  <a:lnTo>
                    <a:pt x="170" y="455"/>
                  </a:lnTo>
                  <a:lnTo>
                    <a:pt x="158" y="500"/>
                  </a:lnTo>
                  <a:lnTo>
                    <a:pt x="153" y="546"/>
                  </a:lnTo>
                  <a:lnTo>
                    <a:pt x="153" y="592"/>
                  </a:lnTo>
                  <a:lnTo>
                    <a:pt x="157" y="639"/>
                  </a:lnTo>
                  <a:lnTo>
                    <a:pt x="166" y="685"/>
                  </a:lnTo>
                  <a:lnTo>
                    <a:pt x="181" y="729"/>
                  </a:lnTo>
                  <a:lnTo>
                    <a:pt x="200" y="773"/>
                  </a:lnTo>
                  <a:lnTo>
                    <a:pt x="225" y="814"/>
                  </a:lnTo>
                  <a:lnTo>
                    <a:pt x="255" y="853"/>
                  </a:lnTo>
                  <a:lnTo>
                    <a:pt x="289" y="888"/>
                  </a:lnTo>
                  <a:lnTo>
                    <a:pt x="326" y="918"/>
                  </a:lnTo>
                  <a:lnTo>
                    <a:pt x="366" y="943"/>
                  </a:lnTo>
                  <a:lnTo>
                    <a:pt x="408" y="964"/>
                  </a:lnTo>
                  <a:lnTo>
                    <a:pt x="451" y="980"/>
                  </a:lnTo>
                  <a:lnTo>
                    <a:pt x="497" y="990"/>
                  </a:lnTo>
                  <a:lnTo>
                    <a:pt x="542" y="996"/>
                  </a:lnTo>
                  <a:lnTo>
                    <a:pt x="589" y="997"/>
                  </a:lnTo>
                  <a:lnTo>
                    <a:pt x="634" y="992"/>
                  </a:lnTo>
                  <a:lnTo>
                    <a:pt x="680" y="983"/>
                  </a:lnTo>
                  <a:lnTo>
                    <a:pt x="724" y="968"/>
                  </a:lnTo>
                  <a:lnTo>
                    <a:pt x="767" y="949"/>
                  </a:lnTo>
                  <a:lnTo>
                    <a:pt x="808" y="924"/>
                  </a:lnTo>
                  <a:lnTo>
                    <a:pt x="847" y="894"/>
                  </a:lnTo>
                  <a:lnTo>
                    <a:pt x="882" y="860"/>
                  </a:lnTo>
                  <a:lnTo>
                    <a:pt x="912" y="822"/>
                  </a:lnTo>
                  <a:lnTo>
                    <a:pt x="937" y="782"/>
                  </a:lnTo>
                  <a:lnTo>
                    <a:pt x="957" y="740"/>
                  </a:lnTo>
                  <a:lnTo>
                    <a:pt x="973" y="695"/>
                  </a:lnTo>
                  <a:lnTo>
                    <a:pt x="984" y="650"/>
                  </a:lnTo>
                  <a:lnTo>
                    <a:pt x="990" y="605"/>
                  </a:lnTo>
                  <a:lnTo>
                    <a:pt x="990" y="558"/>
                  </a:lnTo>
                  <a:lnTo>
                    <a:pt x="985" y="512"/>
                  </a:lnTo>
                  <a:lnTo>
                    <a:pt x="976" y="466"/>
                  </a:lnTo>
                  <a:lnTo>
                    <a:pt x="962" y="422"/>
                  </a:lnTo>
                  <a:lnTo>
                    <a:pt x="942" y="378"/>
                  </a:lnTo>
                  <a:lnTo>
                    <a:pt x="917" y="337"/>
                  </a:lnTo>
                  <a:lnTo>
                    <a:pt x="888" y="298"/>
                  </a:lnTo>
                  <a:lnTo>
                    <a:pt x="854" y="262"/>
                  </a:lnTo>
                  <a:lnTo>
                    <a:pt x="816" y="232"/>
                  </a:lnTo>
                  <a:lnTo>
                    <a:pt x="776" y="206"/>
                  </a:lnTo>
                  <a:lnTo>
                    <a:pt x="734" y="186"/>
                  </a:lnTo>
                  <a:lnTo>
                    <a:pt x="691" y="170"/>
                  </a:lnTo>
                  <a:lnTo>
                    <a:pt x="646" y="159"/>
                  </a:lnTo>
                  <a:lnTo>
                    <a:pt x="600" y="154"/>
                  </a:lnTo>
                  <a:lnTo>
                    <a:pt x="554" y="154"/>
                  </a:lnTo>
                  <a:close/>
                  <a:moveTo>
                    <a:pt x="556" y="0"/>
                  </a:moveTo>
                  <a:lnTo>
                    <a:pt x="610" y="2"/>
                  </a:lnTo>
                  <a:lnTo>
                    <a:pt x="665" y="8"/>
                  </a:lnTo>
                  <a:lnTo>
                    <a:pt x="718" y="20"/>
                  </a:lnTo>
                  <a:lnTo>
                    <a:pt x="771" y="37"/>
                  </a:lnTo>
                  <a:lnTo>
                    <a:pt x="822" y="59"/>
                  </a:lnTo>
                  <a:lnTo>
                    <a:pt x="871" y="85"/>
                  </a:lnTo>
                  <a:lnTo>
                    <a:pt x="917" y="118"/>
                  </a:lnTo>
                  <a:lnTo>
                    <a:pt x="962" y="155"/>
                  </a:lnTo>
                  <a:lnTo>
                    <a:pt x="1001" y="197"/>
                  </a:lnTo>
                  <a:lnTo>
                    <a:pt x="1038" y="243"/>
                  </a:lnTo>
                  <a:lnTo>
                    <a:pt x="1067" y="290"/>
                  </a:lnTo>
                  <a:lnTo>
                    <a:pt x="1092" y="340"/>
                  </a:lnTo>
                  <a:lnTo>
                    <a:pt x="1113" y="392"/>
                  </a:lnTo>
                  <a:lnTo>
                    <a:pt x="1128" y="444"/>
                  </a:lnTo>
                  <a:lnTo>
                    <a:pt x="1137" y="497"/>
                  </a:lnTo>
                  <a:lnTo>
                    <a:pt x="1141" y="551"/>
                  </a:lnTo>
                  <a:lnTo>
                    <a:pt x="1141" y="606"/>
                  </a:lnTo>
                  <a:lnTo>
                    <a:pt x="1135" y="660"/>
                  </a:lnTo>
                  <a:lnTo>
                    <a:pt x="1125" y="712"/>
                  </a:lnTo>
                  <a:lnTo>
                    <a:pt x="1109" y="765"/>
                  </a:lnTo>
                  <a:lnTo>
                    <a:pt x="1090" y="815"/>
                  </a:lnTo>
                  <a:lnTo>
                    <a:pt x="1065" y="864"/>
                  </a:lnTo>
                  <a:lnTo>
                    <a:pt x="1034" y="910"/>
                  </a:lnTo>
                  <a:lnTo>
                    <a:pt x="1000" y="955"/>
                  </a:lnTo>
                  <a:lnTo>
                    <a:pt x="1667" y="1726"/>
                  </a:lnTo>
                  <a:lnTo>
                    <a:pt x="1679" y="1743"/>
                  </a:lnTo>
                  <a:lnTo>
                    <a:pt x="1684" y="1763"/>
                  </a:lnTo>
                  <a:lnTo>
                    <a:pt x="1685" y="1782"/>
                  </a:lnTo>
                  <a:lnTo>
                    <a:pt x="1682" y="1800"/>
                  </a:lnTo>
                  <a:lnTo>
                    <a:pt x="1674" y="1819"/>
                  </a:lnTo>
                  <a:lnTo>
                    <a:pt x="1660" y="1833"/>
                  </a:lnTo>
                  <a:lnTo>
                    <a:pt x="1643" y="1845"/>
                  </a:lnTo>
                  <a:lnTo>
                    <a:pt x="1624" y="1852"/>
                  </a:lnTo>
                  <a:lnTo>
                    <a:pt x="1605" y="1853"/>
                  </a:lnTo>
                  <a:lnTo>
                    <a:pt x="1587" y="1848"/>
                  </a:lnTo>
                  <a:lnTo>
                    <a:pt x="1568" y="1840"/>
                  </a:lnTo>
                  <a:lnTo>
                    <a:pt x="1554" y="1827"/>
                  </a:lnTo>
                  <a:lnTo>
                    <a:pt x="885" y="1054"/>
                  </a:lnTo>
                  <a:lnTo>
                    <a:pt x="838" y="1083"/>
                  </a:lnTo>
                  <a:lnTo>
                    <a:pt x="788" y="1107"/>
                  </a:lnTo>
                  <a:lnTo>
                    <a:pt x="735" y="1125"/>
                  </a:lnTo>
                  <a:lnTo>
                    <a:pt x="683" y="1139"/>
                  </a:lnTo>
                  <a:lnTo>
                    <a:pt x="630" y="1147"/>
                  </a:lnTo>
                  <a:lnTo>
                    <a:pt x="576" y="1149"/>
                  </a:lnTo>
                  <a:lnTo>
                    <a:pt x="523" y="1148"/>
                  </a:lnTo>
                  <a:lnTo>
                    <a:pt x="470" y="1140"/>
                  </a:lnTo>
                  <a:lnTo>
                    <a:pt x="417" y="1129"/>
                  </a:lnTo>
                  <a:lnTo>
                    <a:pt x="366" y="1111"/>
                  </a:lnTo>
                  <a:lnTo>
                    <a:pt x="316" y="1090"/>
                  </a:lnTo>
                  <a:lnTo>
                    <a:pt x="268" y="1062"/>
                  </a:lnTo>
                  <a:lnTo>
                    <a:pt x="223" y="1031"/>
                  </a:lnTo>
                  <a:lnTo>
                    <a:pt x="180" y="995"/>
                  </a:lnTo>
                  <a:lnTo>
                    <a:pt x="140" y="952"/>
                  </a:lnTo>
                  <a:lnTo>
                    <a:pt x="105" y="907"/>
                  </a:lnTo>
                  <a:lnTo>
                    <a:pt x="74" y="857"/>
                  </a:lnTo>
                  <a:lnTo>
                    <a:pt x="48" y="807"/>
                  </a:lnTo>
                  <a:lnTo>
                    <a:pt x="29" y="754"/>
                  </a:lnTo>
                  <a:lnTo>
                    <a:pt x="14" y="701"/>
                  </a:lnTo>
                  <a:lnTo>
                    <a:pt x="5" y="646"/>
                  </a:lnTo>
                  <a:lnTo>
                    <a:pt x="0" y="591"/>
                  </a:lnTo>
                  <a:lnTo>
                    <a:pt x="1" y="536"/>
                  </a:lnTo>
                  <a:lnTo>
                    <a:pt x="8" y="481"/>
                  </a:lnTo>
                  <a:lnTo>
                    <a:pt x="20" y="427"/>
                  </a:lnTo>
                  <a:lnTo>
                    <a:pt x="37" y="373"/>
                  </a:lnTo>
                  <a:lnTo>
                    <a:pt x="58" y="322"/>
                  </a:lnTo>
                  <a:lnTo>
                    <a:pt x="85" y="273"/>
                  </a:lnTo>
                  <a:lnTo>
                    <a:pt x="117" y="226"/>
                  </a:lnTo>
                  <a:lnTo>
                    <a:pt x="154" y="182"/>
                  </a:lnTo>
                  <a:lnTo>
                    <a:pt x="196" y="141"/>
                  </a:lnTo>
                  <a:lnTo>
                    <a:pt x="242" y="105"/>
                  </a:lnTo>
                  <a:lnTo>
                    <a:pt x="290" y="74"/>
                  </a:lnTo>
                  <a:lnTo>
                    <a:pt x="341" y="48"/>
                  </a:lnTo>
                  <a:lnTo>
                    <a:pt x="393" y="29"/>
                  </a:lnTo>
                  <a:lnTo>
                    <a:pt x="447" y="14"/>
                  </a:lnTo>
                  <a:lnTo>
                    <a:pt x="500" y="5"/>
                  </a:lnTo>
                  <a:lnTo>
                    <a:pt x="5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dirty="0">
                <a:solidFill>
                  <a:prstClr val="black"/>
                </a:solidFill>
              </a:endParaRPr>
            </a:p>
          </p:txBody>
        </p:sp>
      </p:grpSp>
    </p:spTree>
    <p:extLst>
      <p:ext uri="{BB962C8B-B14F-4D97-AF65-F5344CB8AC3E}">
        <p14:creationId xmlns:p14="http://schemas.microsoft.com/office/powerpoint/2010/main" val="3207833668"/>
      </p:ext>
    </p:extLst>
  </p:cSld>
  <p:clrMapOvr>
    <a:masterClrMapping/>
  </p:clrMapOvr>
  <p:extLst>
    <p:ext uri="{DCECCB84-F9BA-43D5-87BE-67443E8EF086}">
      <p15:sldGuideLst xmlns:p15="http://schemas.microsoft.com/office/powerpoint/2012/main">
        <p15:guide id="1" orient="horz" pos="2160">
          <p15:clr>
            <a:srgbClr val="FBAE40"/>
          </p15:clr>
        </p15:guide>
        <p15:guide id="2" pos="3774">
          <p15:clr>
            <a:srgbClr val="FBAE40"/>
          </p15:clr>
        </p15:guide>
        <p15:guide id="3" orient="horz" pos="2712">
          <p15:clr>
            <a:srgbClr val="FBAE40"/>
          </p15:clr>
        </p15:guide>
        <p15:guide id="4" orient="horz" pos="-2">
          <p15:clr>
            <a:srgbClr val="FBAE40"/>
          </p15:clr>
        </p15:guide>
        <p15:guide id="5" pos="7675">
          <p15:clr>
            <a:srgbClr val="FBAE40"/>
          </p15:clr>
        </p15:guide>
        <p15:guide id="6" pos="74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2671198"/>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833C5-71AC-48E2-821A-35B48D24FCB2}"/>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2288C948-D230-4AAD-9040-40D237A30F6C}"/>
              </a:ext>
            </a:extLst>
          </p:cNvPr>
          <p:cNvSpPr txBox="1">
            <a:spLocks/>
          </p:cNvSpPr>
          <p:nvPr/>
        </p:nvSpPr>
        <p:spPr>
          <a:xfrm>
            <a:off x="16060" y="6677928"/>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sz="1067" b="1" smtClean="0">
                <a:solidFill>
                  <a:prstClr val="black"/>
                </a:solidFill>
              </a:rPr>
              <a:pPr/>
              <a:t>‹#›</a:t>
            </a:fld>
            <a:endParaRPr lang="en-US" sz="1067" b="1" dirty="0">
              <a:solidFill>
                <a:prstClr val="black"/>
              </a:solidFill>
            </a:endParaRPr>
          </a:p>
        </p:txBody>
      </p:sp>
    </p:spTree>
    <p:extLst>
      <p:ext uri="{BB962C8B-B14F-4D97-AF65-F5344CB8AC3E}">
        <p14:creationId xmlns:p14="http://schemas.microsoft.com/office/powerpoint/2010/main" val="3010488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dirty="0"/>
              <a:t>Click to edit Master title style</a:t>
            </a:r>
          </a:p>
        </p:txBody>
      </p:sp>
      <p:sp>
        <p:nvSpPr>
          <p:cNvPr id="3" name="Rectangle 10"/>
          <p:cNvSpPr>
            <a:spLocks noGrp="1" noChangeArrowheads="1"/>
          </p:cNvSpPr>
          <p:nvPr>
            <p:ph type="ftr" sz="quarter" idx="10"/>
          </p:nvPr>
        </p:nvSpPr>
        <p:spPr>
          <a:xfrm>
            <a:off x="292107" y="6408737"/>
            <a:ext cx="1790700" cy="247651"/>
          </a:xfrm>
          <a:prstGeom prst="rect">
            <a:avLst/>
          </a:prstGeom>
          <a:ln/>
        </p:spPr>
        <p:txBody>
          <a:bodyPr lIns="68580" tIns="34290" rIns="68580" bIns="34290"/>
          <a:lstStyle>
            <a:lvl1pPr>
              <a:defRPr/>
            </a:lvl1pPr>
          </a:lstStyle>
          <a:p>
            <a:pPr defTabSz="914377">
              <a:defRPr/>
            </a:pPr>
            <a:endParaRPr lang="de-DE" sz="1867">
              <a:solidFill>
                <a:srgbClr val="000000"/>
              </a:solidFill>
            </a:endParaRPr>
          </a:p>
        </p:txBody>
      </p:sp>
    </p:spTree>
    <p:extLst>
      <p:ext uri="{BB962C8B-B14F-4D97-AF65-F5344CB8AC3E}">
        <p14:creationId xmlns:p14="http://schemas.microsoft.com/office/powerpoint/2010/main" val="4114502938"/>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over page">
    <p:spTree>
      <p:nvGrpSpPr>
        <p:cNvPr id="1" name=""/>
        <p:cNvGrpSpPr/>
        <p:nvPr/>
      </p:nvGrpSpPr>
      <p:grpSpPr>
        <a:xfrm>
          <a:off x="0" y="0"/>
          <a:ext cx="0" cy="0"/>
          <a:chOff x="0" y="0"/>
          <a:chExt cx="0" cy="0"/>
        </a:xfrm>
      </p:grpSpPr>
      <p:sp>
        <p:nvSpPr>
          <p:cNvPr id="6" name="Round Same Side Corner Rectangle 5"/>
          <p:cNvSpPr/>
          <p:nvPr/>
        </p:nvSpPr>
        <p:spPr>
          <a:xfrm>
            <a:off x="0" y="0"/>
            <a:ext cx="12192000" cy="4611584"/>
          </a:xfrm>
          <a:prstGeom prst="round2SameRect">
            <a:avLst>
              <a:gd name="adj1" fmla="val 0"/>
              <a:gd name="adj2" fmla="val 0"/>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7" name="Title 1"/>
          <p:cNvSpPr>
            <a:spLocks noGrp="1"/>
          </p:cNvSpPr>
          <p:nvPr>
            <p:ph type="title" hasCustomPrompt="1"/>
          </p:nvPr>
        </p:nvSpPr>
        <p:spPr>
          <a:xfrm>
            <a:off x="821345" y="960010"/>
            <a:ext cx="3879577" cy="618564"/>
          </a:xfrm>
        </p:spPr>
        <p:txBody>
          <a:bodyPr>
            <a:noAutofit/>
          </a:bodyPr>
          <a:lstStyle>
            <a:lvl1pPr algn="l">
              <a:defRPr sz="3200">
                <a:solidFill>
                  <a:schemeClr val="bg1"/>
                </a:solidFill>
              </a:defRPr>
            </a:lvl1pPr>
          </a:lstStyle>
          <a:p>
            <a:r>
              <a:rPr lang="en-US" dirty="0"/>
              <a:t>Cover page title</a:t>
            </a:r>
          </a:p>
        </p:txBody>
      </p:sp>
      <p:sp>
        <p:nvSpPr>
          <p:cNvPr id="2" name="Rectangle 1">
            <a:extLst>
              <a:ext uri="{FF2B5EF4-FFF2-40B4-BE49-F238E27FC236}">
                <a16:creationId xmlns:a16="http://schemas.microsoft.com/office/drawing/2014/main" id="{4BE69B08-3482-49FC-A617-0DB4DAC84B53}"/>
              </a:ext>
            </a:extLst>
          </p:cNvPr>
          <p:cNvSpPr/>
          <p:nvPr/>
        </p:nvSpPr>
        <p:spPr>
          <a:xfrm>
            <a:off x="0" y="4611584"/>
            <a:ext cx="12192000" cy="22464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4" name="Picture 3">
            <a:extLst>
              <a:ext uri="{FF2B5EF4-FFF2-40B4-BE49-F238E27FC236}">
                <a16:creationId xmlns:a16="http://schemas.microsoft.com/office/drawing/2014/main" id="{09C81C4B-C5DA-4899-A75E-9654BAB68B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2500" y="4522685"/>
            <a:ext cx="3129501" cy="2212919"/>
          </a:xfrm>
          <a:prstGeom prst="rect">
            <a:avLst/>
          </a:prstGeom>
        </p:spPr>
      </p:pic>
      <p:sp>
        <p:nvSpPr>
          <p:cNvPr id="10" name="Content Placeholder 59">
            <a:extLst>
              <a:ext uri="{FF2B5EF4-FFF2-40B4-BE49-F238E27FC236}">
                <a16:creationId xmlns:a16="http://schemas.microsoft.com/office/drawing/2014/main" id="{5B0B0397-412B-4B04-A5E8-7B4CD5A1C0EE}"/>
              </a:ext>
            </a:extLst>
          </p:cNvPr>
          <p:cNvSpPr>
            <a:spLocks noGrp="1"/>
          </p:cNvSpPr>
          <p:nvPr>
            <p:ph sz="quarter" idx="12" hasCustomPrompt="1"/>
          </p:nvPr>
        </p:nvSpPr>
        <p:spPr>
          <a:xfrm>
            <a:off x="821345" y="2127612"/>
            <a:ext cx="4254313" cy="457200"/>
          </a:xfrm>
        </p:spPr>
        <p:txBody>
          <a:bodyPr anchor="ctr">
            <a:noAutofit/>
          </a:bodyPr>
          <a:lstStyle>
            <a:lvl1pPr marL="0" indent="0">
              <a:buNone/>
              <a:defRPr sz="2000">
                <a:solidFill>
                  <a:schemeClr val="bg1"/>
                </a:solidFill>
                <a:effectLst/>
              </a:defRPr>
            </a:lvl1pPr>
          </a:lstStyle>
          <a:p>
            <a:pPr lvl="0"/>
            <a:r>
              <a:rPr lang="en-US" dirty="0"/>
              <a:t>Presenter Name</a:t>
            </a:r>
          </a:p>
        </p:txBody>
      </p:sp>
      <p:sp>
        <p:nvSpPr>
          <p:cNvPr id="11" name="Content Placeholder 59">
            <a:extLst>
              <a:ext uri="{FF2B5EF4-FFF2-40B4-BE49-F238E27FC236}">
                <a16:creationId xmlns:a16="http://schemas.microsoft.com/office/drawing/2014/main" id="{359C7133-707C-454A-9CAC-5B147D950A90}"/>
              </a:ext>
            </a:extLst>
          </p:cNvPr>
          <p:cNvSpPr>
            <a:spLocks noGrp="1"/>
          </p:cNvSpPr>
          <p:nvPr>
            <p:ph sz="quarter" idx="11" hasCustomPrompt="1"/>
          </p:nvPr>
        </p:nvSpPr>
        <p:spPr>
          <a:xfrm>
            <a:off x="821343" y="2562351"/>
            <a:ext cx="2637248" cy="426959"/>
          </a:xfrm>
        </p:spPr>
        <p:txBody>
          <a:bodyPr anchor="ctr">
            <a:noAutofit/>
          </a:bodyPr>
          <a:lstStyle>
            <a:lvl1pPr marL="0" indent="0">
              <a:buNone/>
              <a:defRPr sz="1600">
                <a:solidFill>
                  <a:schemeClr val="bg1"/>
                </a:solidFill>
                <a:effectLst/>
              </a:defRPr>
            </a:lvl1pPr>
          </a:lstStyle>
          <a:p>
            <a:pPr lvl="0"/>
            <a:r>
              <a:rPr lang="en-US" dirty="0"/>
              <a:t>Designation</a:t>
            </a:r>
          </a:p>
        </p:txBody>
      </p:sp>
      <p:sp>
        <p:nvSpPr>
          <p:cNvPr id="8" name="Content Placeholder 59">
            <a:extLst>
              <a:ext uri="{FF2B5EF4-FFF2-40B4-BE49-F238E27FC236}">
                <a16:creationId xmlns:a16="http://schemas.microsoft.com/office/drawing/2014/main" id="{359C7133-707C-454A-9CAC-5B147D950A90}"/>
              </a:ext>
            </a:extLst>
          </p:cNvPr>
          <p:cNvSpPr>
            <a:spLocks noGrp="1"/>
          </p:cNvSpPr>
          <p:nvPr>
            <p:ph sz="quarter" idx="13" hasCustomPrompt="1"/>
          </p:nvPr>
        </p:nvSpPr>
        <p:spPr>
          <a:xfrm>
            <a:off x="821343" y="4095726"/>
            <a:ext cx="2637248" cy="426959"/>
          </a:xfrm>
        </p:spPr>
        <p:txBody>
          <a:bodyPr anchor="ctr">
            <a:noAutofit/>
          </a:bodyPr>
          <a:lstStyle>
            <a:lvl1pPr marL="0" indent="0">
              <a:buNone/>
              <a:defRPr sz="1600">
                <a:solidFill>
                  <a:schemeClr val="bg1"/>
                </a:solidFill>
                <a:effectLst/>
              </a:defRPr>
            </a:lvl1pPr>
          </a:lstStyle>
          <a:p>
            <a:pPr lvl="0"/>
            <a:r>
              <a:rPr lang="en-US" dirty="0"/>
              <a:t>Date</a:t>
            </a:r>
          </a:p>
        </p:txBody>
      </p:sp>
    </p:spTree>
    <p:extLst>
      <p:ext uri="{BB962C8B-B14F-4D97-AF65-F5344CB8AC3E}">
        <p14:creationId xmlns:p14="http://schemas.microsoft.com/office/powerpoint/2010/main" val="199521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image" Target="../media/image4.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invGray">
      <p:bgRef idx="1001">
        <a:schemeClr val="bg1"/>
      </p:bgRef>
    </p:bg>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4CC82F69-6481-4FDB-B80F-F69D48C67F0C}"/>
              </a:ext>
            </a:extLst>
          </p:cNvPr>
          <p:cNvSpPr/>
          <p:nvPr/>
        </p:nvSpPr>
        <p:spPr>
          <a:xfrm>
            <a:off x="0" y="1"/>
            <a:ext cx="12192000" cy="526199"/>
          </a:xfrm>
          <a:prstGeom prst="roundRect">
            <a:avLst>
              <a:gd name="adj" fmla="val 0"/>
            </a:avLst>
          </a:prstGeom>
          <a:gradFill>
            <a:gsLst>
              <a:gs pos="0">
                <a:srgbClr val="052049"/>
              </a:gs>
              <a:gs pos="90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endParaRPr lang="en-US" sz="1867" dirty="0">
              <a:solidFill>
                <a:prstClr val="white"/>
              </a:solidFill>
            </a:endParaRPr>
          </a:p>
        </p:txBody>
      </p:sp>
      <p:sp>
        <p:nvSpPr>
          <p:cNvPr id="2" name="Title Placeholder 1">
            <a:extLst>
              <a:ext uri="{FF2B5EF4-FFF2-40B4-BE49-F238E27FC236}">
                <a16:creationId xmlns:a16="http://schemas.microsoft.com/office/drawing/2014/main" id="{84944053-C2CE-4A8F-8254-E00EEBFA86F0}"/>
              </a:ext>
            </a:extLst>
          </p:cNvPr>
          <p:cNvSpPr>
            <a:spLocks noGrp="1"/>
          </p:cNvSpPr>
          <p:nvPr>
            <p:ph type="title"/>
          </p:nvPr>
        </p:nvSpPr>
        <p:spPr>
          <a:xfrm>
            <a:off x="599655" y="58926"/>
            <a:ext cx="10940304" cy="408349"/>
          </a:xfrm>
          <a:prstGeom prst="rect">
            <a:avLst/>
          </a:prstGeom>
        </p:spPr>
        <p:txBody>
          <a:bodyPr vert="horz" lIns="68580" tIns="34290" rIns="68580" bIns="3429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BF476DF-F9BA-4DC2-9DF5-0B38E68B3170}"/>
              </a:ext>
            </a:extLst>
          </p:cNvPr>
          <p:cNvSpPr>
            <a:spLocks noGrp="1"/>
          </p:cNvSpPr>
          <p:nvPr>
            <p:ph type="body" idx="1"/>
          </p:nvPr>
        </p:nvSpPr>
        <p:spPr>
          <a:xfrm>
            <a:off x="219077" y="1123951"/>
            <a:ext cx="11744324" cy="4895851"/>
          </a:xfrm>
          <a:prstGeom prst="rect">
            <a:avLst/>
          </a:prstGeom>
        </p:spPr>
        <p:txBody>
          <a:bodyPr vert="horz" lIns="68580" tIns="34290" rIns="68580" bIns="3429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Rounded Corners 10">
            <a:extLst>
              <a:ext uri="{FF2B5EF4-FFF2-40B4-BE49-F238E27FC236}">
                <a16:creationId xmlns:a16="http://schemas.microsoft.com/office/drawing/2014/main" id="{D8011362-B18C-424D-A9DF-C8A495F0FC03}"/>
              </a:ext>
            </a:extLst>
          </p:cNvPr>
          <p:cNvSpPr/>
          <p:nvPr/>
        </p:nvSpPr>
        <p:spPr>
          <a:xfrm flipH="1">
            <a:off x="11037891" y="6196878"/>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defTabSz="914377"/>
            <a:endParaRPr lang="en-US" sz="1867" dirty="0">
              <a:solidFill>
                <a:prstClr val="black"/>
              </a:solidFill>
            </a:endParaRPr>
          </a:p>
        </p:txBody>
      </p:sp>
      <p:sp>
        <p:nvSpPr>
          <p:cNvPr id="8" name="Slide Number Placeholder 5">
            <a:extLst>
              <a:ext uri="{FF2B5EF4-FFF2-40B4-BE49-F238E27FC236}">
                <a16:creationId xmlns:a16="http://schemas.microsoft.com/office/drawing/2014/main" id="{F2DB29E5-8EA7-4EB6-8242-994315601885}"/>
              </a:ext>
            </a:extLst>
          </p:cNvPr>
          <p:cNvSpPr txBox="1">
            <a:spLocks/>
          </p:cNvSpPr>
          <p:nvPr/>
        </p:nvSpPr>
        <p:spPr>
          <a:xfrm>
            <a:off x="16060" y="6677928"/>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sz="1067" b="1" smtClean="0">
                <a:solidFill>
                  <a:prstClr val="black"/>
                </a:solidFill>
              </a:rPr>
              <a:pPr/>
              <a:t>‹#›</a:t>
            </a:fld>
            <a:endParaRPr lang="en-US" sz="1067" b="1" dirty="0">
              <a:solidFill>
                <a:prstClr val="black"/>
              </a:solidFill>
            </a:endParaRPr>
          </a:p>
        </p:txBody>
      </p:sp>
    </p:spTree>
    <p:extLst>
      <p:ext uri="{BB962C8B-B14F-4D97-AF65-F5344CB8AC3E}">
        <p14:creationId xmlns:p14="http://schemas.microsoft.com/office/powerpoint/2010/main" val="8720690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9" r:id="rId8"/>
    <p:sldLayoutId id="2147483670" r:id="rId9"/>
    <p:sldLayoutId id="2147483671" r:id="rId10"/>
    <p:sldLayoutId id="2147483672" r:id="rId11"/>
    <p:sldLayoutId id="2147483690" r:id="rId12"/>
  </p:sldLayoutIdLst>
  <p:hf sldNum="0" hdr="0" ftr="0" dt="0"/>
  <p:txStyles>
    <p:titleStyle>
      <a:lvl1pPr algn="ctr" defTabSz="914377" rtl="0" eaLnBrk="1" latinLnBrk="0" hangingPunct="1">
        <a:lnSpc>
          <a:spcPct val="90000"/>
        </a:lnSpc>
        <a:spcBef>
          <a:spcPct val="0"/>
        </a:spcBef>
        <a:buNone/>
        <a:defRPr sz="2800" kern="1200">
          <a:solidFill>
            <a:schemeClr val="bg1"/>
          </a:solidFill>
          <a:latin typeface="Arial" panose="020B0604020202020204" pitchFamily="34" charset="0"/>
          <a:ea typeface="+mj-ea"/>
          <a:cs typeface="Arial" panose="020B0604020202020204" pitchFamily="34" charset="0"/>
        </a:defRPr>
      </a:lvl1pPr>
    </p:titleStyle>
    <p:bodyStyle>
      <a:lvl1pPr marL="228594" indent="-228594" algn="l" defTabSz="914377" rtl="0" eaLnBrk="1" latinLnBrk="0" hangingPunct="1">
        <a:lnSpc>
          <a:spcPct val="100000"/>
        </a:lnSpc>
        <a:spcBef>
          <a:spcPts val="1000"/>
        </a:spcBef>
        <a:buClr>
          <a:schemeClr val="accent1"/>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457189" indent="-228594" algn="l" defTabSz="914377" rtl="0" eaLnBrk="1" latinLnBrk="0" hangingPunct="1">
        <a:lnSpc>
          <a:spcPct val="100000"/>
        </a:lnSpc>
        <a:spcBef>
          <a:spcPts val="500"/>
        </a:spcBef>
        <a:buClr>
          <a:schemeClr val="accent1"/>
        </a:buClr>
        <a:buFont typeface="Arial" panose="020B0604020202020204" pitchFamily="34" charset="0"/>
        <a:buChar char="‒"/>
        <a:defRPr sz="1867" kern="1200">
          <a:solidFill>
            <a:schemeClr val="tx1"/>
          </a:solidFill>
          <a:latin typeface="Arial" panose="020B0604020202020204" pitchFamily="34" charset="0"/>
          <a:ea typeface="+mn-ea"/>
          <a:cs typeface="Arial" panose="020B0604020202020204" pitchFamily="34" charset="0"/>
        </a:defRPr>
      </a:lvl2pPr>
      <a:lvl3pPr marL="685783" indent="-228594" algn="l" defTabSz="914377"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377" indent="-228594" algn="l" defTabSz="914377" rtl="0" eaLnBrk="1" latinLnBrk="0" hangingPunct="1">
        <a:lnSpc>
          <a:spcPct val="100000"/>
        </a:lnSpc>
        <a:spcBef>
          <a:spcPts val="500"/>
        </a:spcBef>
        <a:buClr>
          <a:schemeClr val="accent1"/>
        </a:buClr>
        <a:buFont typeface="Arial" panose="020B0604020202020204" pitchFamily="34" charset="0"/>
        <a:buChar char="‒"/>
        <a:defRPr sz="1467" kern="1200">
          <a:solidFill>
            <a:schemeClr val="tx1"/>
          </a:solidFill>
          <a:latin typeface="Arial" panose="020B0604020202020204" pitchFamily="34" charset="0"/>
          <a:ea typeface="+mn-ea"/>
          <a:cs typeface="Arial" panose="020B0604020202020204" pitchFamily="34" charset="0"/>
        </a:defRPr>
      </a:lvl4pPr>
      <a:lvl5pPr marL="1142971" indent="-228594" algn="l" defTabSz="914377" rtl="0" eaLnBrk="1" latinLnBrk="0" hangingPunct="1">
        <a:lnSpc>
          <a:spcPct val="100000"/>
        </a:lnSpc>
        <a:spcBef>
          <a:spcPts val="500"/>
        </a:spcBef>
        <a:buClr>
          <a:schemeClr val="accent1"/>
        </a:buClr>
        <a:buFont typeface="Arial" panose="020B0604020202020204" pitchFamily="34" charset="0"/>
        <a:buChar char="‒"/>
        <a:defRPr sz="1467"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7536">
          <p15:clr>
            <a:srgbClr val="F26B43"/>
          </p15:clr>
        </p15:guide>
        <p15:guide id="3" pos="12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4CC82F69-6481-4FDB-B80F-F69D48C67F0C}"/>
              </a:ext>
            </a:extLst>
          </p:cNvPr>
          <p:cNvSpPr/>
          <p:nvPr userDrawn="1"/>
        </p:nvSpPr>
        <p:spPr>
          <a:xfrm>
            <a:off x="0" y="0"/>
            <a:ext cx="12192000" cy="526198"/>
          </a:xfrm>
          <a:prstGeom prst="roundRect">
            <a:avLst>
              <a:gd name="adj" fmla="val 0"/>
            </a:avLst>
          </a:prstGeom>
          <a:gradFill>
            <a:gsLst>
              <a:gs pos="0">
                <a:srgbClr val="052049"/>
              </a:gs>
              <a:gs pos="90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2" name="Title Placeholder 1">
            <a:extLst>
              <a:ext uri="{FF2B5EF4-FFF2-40B4-BE49-F238E27FC236}">
                <a16:creationId xmlns:a16="http://schemas.microsoft.com/office/drawing/2014/main" id="{84944053-C2CE-4A8F-8254-E00EEBFA86F0}"/>
              </a:ext>
            </a:extLst>
          </p:cNvPr>
          <p:cNvSpPr>
            <a:spLocks noGrp="1"/>
          </p:cNvSpPr>
          <p:nvPr>
            <p:ph type="title"/>
          </p:nvPr>
        </p:nvSpPr>
        <p:spPr>
          <a:xfrm>
            <a:off x="599655" y="58925"/>
            <a:ext cx="10940304" cy="408349"/>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DBF476DF-F9BA-4DC2-9DF5-0B38E68B3170}"/>
              </a:ext>
            </a:extLst>
          </p:cNvPr>
          <p:cNvSpPr>
            <a:spLocks noGrp="1"/>
          </p:cNvSpPr>
          <p:nvPr>
            <p:ph type="body" idx="1"/>
          </p:nvPr>
        </p:nvSpPr>
        <p:spPr>
          <a:xfrm>
            <a:off x="219076" y="1123951"/>
            <a:ext cx="11744324" cy="48958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Rounded Corners 10">
            <a:extLst>
              <a:ext uri="{FF2B5EF4-FFF2-40B4-BE49-F238E27FC236}">
                <a16:creationId xmlns:a16="http://schemas.microsoft.com/office/drawing/2014/main" id="{D8011362-B18C-424D-A9DF-C8A495F0FC03}"/>
              </a:ext>
            </a:extLst>
          </p:cNvPr>
          <p:cNvSpPr/>
          <p:nvPr userDrawn="1"/>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kern="1200" dirty="0">
              <a:solidFill>
                <a:prstClr val="black"/>
              </a:solidFill>
              <a:latin typeface="Arial" panose="020B0604020202020204" pitchFamily="34" charset="0"/>
            </a:endParaRPr>
          </a:p>
        </p:txBody>
      </p:sp>
      <p:sp>
        <p:nvSpPr>
          <p:cNvPr id="13" name="Slide Number Placeholder 5">
            <a:extLst>
              <a:ext uri="{FF2B5EF4-FFF2-40B4-BE49-F238E27FC236}">
                <a16:creationId xmlns:a16="http://schemas.microsoft.com/office/drawing/2014/main" id="{C4D7D9BC-1ED0-404A-9BA4-C76BC0FBAE02}"/>
              </a:ext>
            </a:extLst>
          </p:cNvPr>
          <p:cNvSpPr>
            <a:spLocks noGrp="1"/>
          </p:cNvSpPr>
          <p:nvPr>
            <p:ph type="sldNum" sz="quarter" idx="4"/>
          </p:nvPr>
        </p:nvSpPr>
        <p:spPr>
          <a:xfrm>
            <a:off x="121650" y="6527800"/>
            <a:ext cx="228600" cy="177800"/>
          </a:xfrm>
          <a:prstGeom prst="rect">
            <a:avLst/>
          </a:prstGeom>
          <a:solidFill>
            <a:srgbClr val="BFBFBF"/>
          </a:solidFill>
        </p:spPr>
        <p:txBody>
          <a:bodyPr wrap="none" lIns="0" tIns="0" rIns="0" bIns="0" anchor="ctr" anchorCtr="0"/>
          <a:lstStyle>
            <a:lvl1pPr algn="ctr">
              <a:defRPr sz="800" b="1">
                <a:solidFill>
                  <a:schemeClr val="tx1"/>
                </a:solidFill>
                <a:latin typeface="Arial" panose="020B0604020202020204" pitchFamily="34" charset="0"/>
                <a:cs typeface="Arial" panose="020B0604020202020204" pitchFamily="34" charset="0"/>
              </a:defRPr>
            </a:lvl1pPr>
          </a:lstStyle>
          <a:p>
            <a:fld id="{BA6739A3-A001-4132-AECF-E1735C6210C2}" type="slidenum">
              <a:rPr lang="en-US" kern="1200" smtClean="0">
                <a:solidFill>
                  <a:prstClr val="black"/>
                </a:solidFill>
                <a:ea typeface="+mn-ea"/>
              </a:rPr>
              <a:pPr/>
              <a:t>‹#›</a:t>
            </a:fld>
            <a:endParaRPr lang="en-US" kern="1200" dirty="0">
              <a:solidFill>
                <a:prstClr val="black"/>
              </a:solidFill>
              <a:ea typeface="+mn-ea"/>
            </a:endParaRPr>
          </a:p>
        </p:txBody>
      </p:sp>
      <p:pic>
        <p:nvPicPr>
          <p:cNvPr id="14" name="Picture 13">
            <a:extLst>
              <a:ext uri="{FF2B5EF4-FFF2-40B4-BE49-F238E27FC236}">
                <a16:creationId xmlns:a16="http://schemas.microsoft.com/office/drawing/2014/main" id="{ED0CB488-30EA-4015-9174-1E0A80F1A15A}"/>
              </a:ext>
            </a:extLst>
          </p:cNvPr>
          <p:cNvPicPr>
            <a:picLocks noChangeAspect="1"/>
          </p:cNvPicPr>
          <p:nvPr userDrawn="1"/>
        </p:nvPicPr>
        <p:blipFill>
          <a:blip r:embed="rId18"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Tree>
    <p:extLst>
      <p:ext uri="{BB962C8B-B14F-4D97-AF65-F5344CB8AC3E}">
        <p14:creationId xmlns:p14="http://schemas.microsoft.com/office/powerpoint/2010/main" val="135075713"/>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Lst>
  <p:hf hdr="0"/>
  <p:txStyles>
    <p:titleStyle>
      <a:lvl1pPr algn="ctr" defTabSz="914400" rtl="0" eaLnBrk="1" latinLnBrk="0" hangingPunct="1">
        <a:lnSpc>
          <a:spcPct val="90000"/>
        </a:lnSpc>
        <a:spcBef>
          <a:spcPct val="0"/>
        </a:spcBef>
        <a:buNone/>
        <a:defRPr sz="2800"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7536">
          <p15:clr>
            <a:srgbClr val="F26B43"/>
          </p15:clr>
        </p15:guide>
        <p15:guide id="3" pos="1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9AA20-42A6-445B-A6E6-5A67BBCF35FF}"/>
              </a:ext>
            </a:extLst>
          </p:cNvPr>
          <p:cNvSpPr>
            <a:spLocks noGrp="1"/>
          </p:cNvSpPr>
          <p:nvPr>
            <p:ph type="title"/>
          </p:nvPr>
        </p:nvSpPr>
        <p:spPr>
          <a:xfrm>
            <a:off x="821345" y="960010"/>
            <a:ext cx="5973350" cy="618564"/>
          </a:xfrm>
        </p:spPr>
        <p:txBody>
          <a:bodyPr/>
          <a:lstStyle/>
          <a:p>
            <a:r>
              <a:rPr lang="en-US" dirty="0" err="1"/>
              <a:t>LatentView</a:t>
            </a:r>
            <a:r>
              <a:rPr lang="en-US" dirty="0"/>
              <a:t> Analytics</a:t>
            </a:r>
            <a:br>
              <a:rPr lang="en-US" dirty="0"/>
            </a:br>
            <a:br>
              <a:rPr lang="en-US" dirty="0"/>
            </a:br>
            <a:r>
              <a:rPr lang="en-US" dirty="0"/>
              <a:t>Case Study</a:t>
            </a:r>
            <a:endParaRPr lang="en-IN" dirty="0"/>
          </a:p>
        </p:txBody>
      </p:sp>
      <p:sp>
        <p:nvSpPr>
          <p:cNvPr id="5" name="Content Placeholder 4">
            <a:extLst>
              <a:ext uri="{FF2B5EF4-FFF2-40B4-BE49-F238E27FC236}">
                <a16:creationId xmlns:a16="http://schemas.microsoft.com/office/drawing/2014/main" id="{A73C6600-2EFE-4A4A-9093-6645988C43E5}"/>
              </a:ext>
            </a:extLst>
          </p:cNvPr>
          <p:cNvSpPr>
            <a:spLocks noGrp="1"/>
          </p:cNvSpPr>
          <p:nvPr>
            <p:ph sz="quarter" idx="13"/>
          </p:nvPr>
        </p:nvSpPr>
        <p:spPr/>
        <p:txBody>
          <a:bodyPr/>
          <a:lstStyle/>
          <a:p>
            <a:r>
              <a:rPr lang="en-US" dirty="0"/>
              <a:t>17-02-2021</a:t>
            </a:r>
            <a:endParaRPr lang="en-IN" dirty="0"/>
          </a:p>
        </p:txBody>
      </p:sp>
    </p:spTree>
    <p:extLst>
      <p:ext uri="{BB962C8B-B14F-4D97-AF65-F5344CB8AC3E}">
        <p14:creationId xmlns:p14="http://schemas.microsoft.com/office/powerpoint/2010/main" val="1529209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538659D-D741-4BF4-9720-913870F0615D}"/>
              </a:ext>
            </a:extLst>
          </p:cNvPr>
          <p:cNvSpPr/>
          <p:nvPr/>
        </p:nvSpPr>
        <p:spPr bwMode="auto">
          <a:xfrm>
            <a:off x="327367" y="4035287"/>
            <a:ext cx="11297828" cy="2379156"/>
          </a:xfrm>
          <a:prstGeom prst="rect">
            <a:avLst/>
          </a:prstGeom>
          <a:solidFill>
            <a:schemeClr val="accent4">
              <a:lumMod val="20000"/>
              <a:lumOff val="80000"/>
              <a:alpha val="80000"/>
            </a:schemeClr>
          </a:solidFill>
          <a:ln w="12700">
            <a:noFill/>
            <a:round/>
            <a:headEnd/>
            <a:tailEnd/>
          </a:ln>
        </p:spPr>
        <p:txBody>
          <a:bodyPr rtlCol="0" anchor="ctr"/>
          <a:lstStyle/>
          <a:p>
            <a:pPr algn="ctr" defTabSz="1219170"/>
            <a:endParaRPr lang="en-US" sz="1600" dirty="0">
              <a:solidFill>
                <a:prstClr val="black"/>
              </a:solidFill>
              <a:cs typeface="Arial" panose="020B0604020202020204" pitchFamily="34" charset="0"/>
            </a:endParaRPr>
          </a:p>
        </p:txBody>
      </p:sp>
      <p:sp>
        <p:nvSpPr>
          <p:cNvPr id="3" name="Title 2"/>
          <p:cNvSpPr>
            <a:spLocks noGrp="1"/>
          </p:cNvSpPr>
          <p:nvPr>
            <p:ph type="title"/>
          </p:nvPr>
        </p:nvSpPr>
        <p:spPr>
          <a:xfrm>
            <a:off x="599655" y="58926"/>
            <a:ext cx="11223151" cy="408349"/>
          </a:xfrm>
        </p:spPr>
        <p:txBody>
          <a:bodyPr/>
          <a:lstStyle/>
          <a:p>
            <a:r>
              <a:rPr lang="en-US" dirty="0">
                <a:latin typeface="+mn-lt"/>
              </a:rPr>
              <a:t>Business Context &amp; Objective</a:t>
            </a:r>
          </a:p>
        </p:txBody>
      </p:sp>
      <p:grpSp>
        <p:nvGrpSpPr>
          <p:cNvPr id="8" name="Group 7">
            <a:extLst>
              <a:ext uri="{FF2B5EF4-FFF2-40B4-BE49-F238E27FC236}">
                <a16:creationId xmlns:a16="http://schemas.microsoft.com/office/drawing/2014/main" id="{6CE6AABE-6C32-4730-8D64-307640D75958}"/>
              </a:ext>
            </a:extLst>
          </p:cNvPr>
          <p:cNvGrpSpPr/>
          <p:nvPr/>
        </p:nvGrpSpPr>
        <p:grpSpPr>
          <a:xfrm>
            <a:off x="321017" y="871488"/>
            <a:ext cx="11297828" cy="2915317"/>
            <a:chOff x="546101" y="1026804"/>
            <a:chExt cx="11297828" cy="1410134"/>
          </a:xfrm>
        </p:grpSpPr>
        <p:sp>
          <p:nvSpPr>
            <p:cNvPr id="9" name="Rectangle 8">
              <a:extLst>
                <a:ext uri="{FF2B5EF4-FFF2-40B4-BE49-F238E27FC236}">
                  <a16:creationId xmlns:a16="http://schemas.microsoft.com/office/drawing/2014/main" id="{01B5A73E-30EF-4A3B-87A2-AA8EACDC5E44}"/>
                </a:ext>
              </a:extLst>
            </p:cNvPr>
            <p:cNvSpPr/>
            <p:nvPr/>
          </p:nvSpPr>
          <p:spPr bwMode="auto">
            <a:xfrm>
              <a:off x="546101" y="1338256"/>
              <a:ext cx="11297828" cy="1098682"/>
            </a:xfrm>
            <a:prstGeom prst="rect">
              <a:avLst/>
            </a:prstGeom>
            <a:solidFill>
              <a:schemeClr val="accent5">
                <a:lumMod val="20000"/>
                <a:lumOff val="80000"/>
                <a:alpha val="80000"/>
              </a:schemeClr>
            </a:solidFill>
            <a:ln w="12700">
              <a:noFill/>
              <a:round/>
              <a:headEnd/>
              <a:tailEnd/>
            </a:ln>
          </p:spPr>
          <p:txBody>
            <a:bodyPr rtlCol="0" anchor="ctr"/>
            <a:lstStyle/>
            <a:p>
              <a:pPr algn="ctr" defTabSz="1219170"/>
              <a:endParaRPr lang="en-US" sz="1600" dirty="0">
                <a:solidFill>
                  <a:prstClr val="black"/>
                </a:solidFill>
                <a:cs typeface="Arial" panose="020B0604020202020204" pitchFamily="34" charset="0"/>
              </a:endParaRPr>
            </a:p>
          </p:txBody>
        </p:sp>
        <p:sp>
          <p:nvSpPr>
            <p:cNvPr id="11" name="Rectangle 10">
              <a:extLst>
                <a:ext uri="{FF2B5EF4-FFF2-40B4-BE49-F238E27FC236}">
                  <a16:creationId xmlns:a16="http://schemas.microsoft.com/office/drawing/2014/main" id="{F71BF0E8-33AB-40F1-9EF7-D004BAD67C4E}"/>
                </a:ext>
              </a:extLst>
            </p:cNvPr>
            <p:cNvSpPr>
              <a:spLocks noChangeArrowheads="1"/>
            </p:cNvSpPr>
            <p:nvPr/>
          </p:nvSpPr>
          <p:spPr bwMode="gray">
            <a:xfrm>
              <a:off x="552451" y="1026804"/>
              <a:ext cx="3419686" cy="197518"/>
            </a:xfrm>
            <a:prstGeom prst="rect">
              <a:avLst/>
            </a:prstGeom>
            <a:solidFill>
              <a:schemeClr val="accent3">
                <a:lumMod val="75000"/>
              </a:schemeClr>
            </a:solidFill>
            <a:ln w="12700">
              <a:noFill/>
              <a:miter lim="800000"/>
              <a:headEnd/>
              <a:tailEnd/>
            </a:ln>
            <a:effectLst/>
            <a:scene3d>
              <a:camera prst="orthographicFront">
                <a:rot lat="0" lon="0" rev="0"/>
              </a:camera>
              <a:lightRig rig="contrasting" dir="t">
                <a:rot lat="0" lon="0" rev="7800000"/>
              </a:lightRig>
            </a:scene3d>
            <a:sp3d>
              <a:bevelT w="139700" h="139700"/>
            </a:sp3d>
          </p:spPr>
          <p:txBody>
            <a:bodyPr lIns="91440" tIns="0" rIns="91440" bIns="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01668" eaLnBrk="0" hangingPunct="0">
                <a:lnSpc>
                  <a:spcPct val="150000"/>
                </a:lnSpc>
              </a:pPr>
              <a:r>
                <a:rPr lang="en-US" sz="1600" b="1" noProof="1">
                  <a:solidFill>
                    <a:srgbClr val="FFFFFF"/>
                  </a:solidFill>
                  <a:cs typeface="Arial" panose="020B0604020202020204" pitchFamily="34" charset="0"/>
                </a:rPr>
                <a:t>Business Context &amp; Objective</a:t>
              </a:r>
              <a:endParaRPr lang="en-IN" sz="1600" dirty="0">
                <a:solidFill>
                  <a:prstClr val="black"/>
                </a:solidFill>
                <a:cs typeface="Arial" panose="020B0604020202020204" pitchFamily="34" charset="0"/>
              </a:endParaRPr>
            </a:p>
          </p:txBody>
        </p:sp>
        <p:cxnSp>
          <p:nvCxnSpPr>
            <p:cNvPr id="12" name="Straight Connector 11">
              <a:extLst>
                <a:ext uri="{FF2B5EF4-FFF2-40B4-BE49-F238E27FC236}">
                  <a16:creationId xmlns:a16="http://schemas.microsoft.com/office/drawing/2014/main" id="{C2734890-2AF8-4C69-8D1F-21A6231DF011}"/>
                </a:ext>
              </a:extLst>
            </p:cNvPr>
            <p:cNvCxnSpPr>
              <a:cxnSpLocks/>
            </p:cNvCxnSpPr>
            <p:nvPr/>
          </p:nvCxnSpPr>
          <p:spPr>
            <a:xfrm>
              <a:off x="548107" y="1242829"/>
              <a:ext cx="11295822" cy="0"/>
            </a:xfrm>
            <a:prstGeom prst="line">
              <a:avLst/>
            </a:prstGeom>
            <a:ln w="28575">
              <a:solidFill>
                <a:srgbClr val="60544B"/>
              </a:solidFill>
            </a:ln>
          </p:spPr>
          <p:style>
            <a:lnRef idx="1">
              <a:schemeClr val="accent1"/>
            </a:lnRef>
            <a:fillRef idx="0">
              <a:schemeClr val="accent1"/>
            </a:fillRef>
            <a:effectRef idx="0">
              <a:schemeClr val="accent1"/>
            </a:effectRef>
            <a:fontRef idx="minor">
              <a:schemeClr val="tx1"/>
            </a:fontRef>
          </p:style>
        </p:cxnSp>
      </p:grpSp>
      <p:sp>
        <p:nvSpPr>
          <p:cNvPr id="38" name="Rectangle 37">
            <a:extLst>
              <a:ext uri="{FF2B5EF4-FFF2-40B4-BE49-F238E27FC236}">
                <a16:creationId xmlns:a16="http://schemas.microsoft.com/office/drawing/2014/main" id="{E800A925-2687-4E1F-9D17-DF0FAD8F87A4}"/>
              </a:ext>
            </a:extLst>
          </p:cNvPr>
          <p:cNvSpPr/>
          <p:nvPr/>
        </p:nvSpPr>
        <p:spPr>
          <a:xfrm>
            <a:off x="442654" y="1559452"/>
            <a:ext cx="10830567" cy="5091074"/>
          </a:xfrm>
          <a:prstGeom prst="rect">
            <a:avLst/>
          </a:prstGeom>
        </p:spPr>
        <p:txBody>
          <a:bodyPr wrap="square" lIns="0" tIns="0" rIns="0" bIns="0">
            <a:spAutoFit/>
          </a:bodyPr>
          <a:lstStyle/>
          <a:p>
            <a:pPr marL="342891" indent="-342891" algn="just" defTabSz="1219170">
              <a:lnSpc>
                <a:spcPct val="200000"/>
              </a:lnSpc>
              <a:buFont typeface="Arial" panose="020B0604020202020204" pitchFamily="34" charset="0"/>
              <a:buChar char="•"/>
            </a:pPr>
            <a:r>
              <a:rPr lang="en-US" sz="1400" b="1" dirty="0">
                <a:solidFill>
                  <a:prstClr val="black"/>
                </a:solidFill>
                <a:cs typeface="Arial" panose="020B0604020202020204" pitchFamily="34" charset="0"/>
              </a:rPr>
              <a:t> The Client’s </a:t>
            </a:r>
            <a:r>
              <a:rPr lang="en-US" sz="1400" dirty="0">
                <a:solidFill>
                  <a:prstClr val="black"/>
                </a:solidFill>
                <a:cs typeface="Arial" panose="020B0604020202020204" pitchFamily="34" charset="0"/>
              </a:rPr>
              <a:t>Marketing</a:t>
            </a:r>
            <a:r>
              <a:rPr lang="en-US" sz="1400" b="1" dirty="0">
                <a:solidFill>
                  <a:prstClr val="black"/>
                </a:solidFill>
                <a:cs typeface="Arial" panose="020B0604020202020204" pitchFamily="34" charset="0"/>
              </a:rPr>
              <a:t> </a:t>
            </a:r>
            <a:r>
              <a:rPr lang="en-US" sz="1400" dirty="0">
                <a:solidFill>
                  <a:prstClr val="black"/>
                </a:solidFill>
                <a:cs typeface="Arial" panose="020B0604020202020204" pitchFamily="34" charset="0"/>
              </a:rPr>
              <a:t>team has conducted a</a:t>
            </a:r>
            <a:r>
              <a:rPr lang="en-US" sz="1400" b="1" dirty="0">
                <a:solidFill>
                  <a:prstClr val="black"/>
                </a:solidFill>
                <a:cs typeface="Arial" panose="020B0604020202020204" pitchFamily="34" charset="0"/>
              </a:rPr>
              <a:t> High-level Audit and Data analysis </a:t>
            </a:r>
            <a:r>
              <a:rPr lang="en-US" sz="1400" dirty="0">
                <a:solidFill>
                  <a:prstClr val="black"/>
                </a:solidFill>
                <a:cs typeface="Arial" panose="020B0604020202020204" pitchFamily="34" charset="0"/>
              </a:rPr>
              <a:t>in SFDC and Pardot. This analysis highlighted the data discrepancy across salesforce &amp; Pardot, making it difficult to contact potential customers and take-action.</a:t>
            </a:r>
          </a:p>
          <a:p>
            <a:pPr marL="342891" indent="-342891" algn="just" defTabSz="1219170">
              <a:lnSpc>
                <a:spcPct val="200000"/>
              </a:lnSpc>
              <a:buFont typeface="Arial" panose="020B0604020202020204" pitchFamily="34" charset="0"/>
              <a:buChar char="•"/>
            </a:pPr>
            <a:r>
              <a:rPr lang="en-US" sz="1400" b="1" dirty="0">
                <a:solidFill>
                  <a:prstClr val="black"/>
                </a:solidFill>
                <a:cs typeface="Arial" panose="020B0604020202020204" pitchFamily="34" charset="0"/>
              </a:rPr>
              <a:t>The Client</a:t>
            </a:r>
            <a:r>
              <a:rPr lang="en-US" sz="1400" dirty="0">
                <a:solidFill>
                  <a:prstClr val="black"/>
                </a:solidFill>
                <a:cs typeface="Arial" panose="020B0604020202020204" pitchFamily="34" charset="0"/>
              </a:rPr>
              <a:t> plans to mitigate this </a:t>
            </a:r>
            <a:r>
              <a:rPr lang="en-US" sz="1400" b="1" dirty="0">
                <a:solidFill>
                  <a:prstClr val="black"/>
                </a:solidFill>
                <a:cs typeface="Arial" panose="020B0604020202020204" pitchFamily="34" charset="0"/>
              </a:rPr>
              <a:t>Risk in terms of Data relevancy issue as well as Missed opportunity </a:t>
            </a:r>
            <a:r>
              <a:rPr lang="en-US" sz="1400" dirty="0">
                <a:solidFill>
                  <a:prstClr val="black"/>
                </a:solidFill>
                <a:cs typeface="Arial" panose="020B0604020202020204" pitchFamily="34" charset="0"/>
              </a:rPr>
              <a:t>to enable a more targeted &amp; systematic contact engagement.</a:t>
            </a:r>
          </a:p>
          <a:p>
            <a:pPr marL="342891" indent="-342891" algn="just" defTabSz="1219170">
              <a:lnSpc>
                <a:spcPct val="200000"/>
              </a:lnSpc>
              <a:buFont typeface="Arial" panose="020B0604020202020204" pitchFamily="34" charset="0"/>
              <a:buChar char="•"/>
            </a:pPr>
            <a:endParaRPr lang="en-US" sz="1400" dirty="0">
              <a:solidFill>
                <a:prstClr val="black"/>
              </a:solidFill>
              <a:cs typeface="Arial" panose="020B0604020202020204" pitchFamily="34" charset="0"/>
            </a:endParaRPr>
          </a:p>
          <a:p>
            <a:pPr marL="342891" indent="-342891" algn="just" defTabSz="1219170">
              <a:lnSpc>
                <a:spcPct val="200000"/>
              </a:lnSpc>
              <a:buFont typeface="Arial" panose="020B0604020202020204" pitchFamily="34" charset="0"/>
              <a:buChar char="•"/>
            </a:pPr>
            <a:endParaRPr lang="en-US" sz="1400" dirty="0">
              <a:solidFill>
                <a:prstClr val="black"/>
              </a:solidFill>
              <a:cs typeface="Arial" panose="020B0604020202020204" pitchFamily="34" charset="0"/>
            </a:endParaRPr>
          </a:p>
          <a:p>
            <a:pPr marL="342891" indent="-342891" algn="just" defTabSz="1219170">
              <a:lnSpc>
                <a:spcPct val="200000"/>
              </a:lnSpc>
              <a:buFont typeface="Arial" panose="020B0604020202020204" pitchFamily="34" charset="0"/>
              <a:buChar char="•"/>
            </a:pPr>
            <a:r>
              <a:rPr lang="en-US" sz="1400" dirty="0">
                <a:solidFill>
                  <a:prstClr val="black"/>
                </a:solidFill>
                <a:cs typeface="Arial" panose="020B0604020202020204" pitchFamily="34" charset="0"/>
              </a:rPr>
              <a:t>The initial 4 Month project with the Client is aimed at implementing a </a:t>
            </a:r>
            <a:r>
              <a:rPr lang="en-US" sz="1400" b="1" dirty="0">
                <a:solidFill>
                  <a:prstClr val="black"/>
                </a:solidFill>
                <a:cs typeface="Arial" panose="020B0604020202020204" pitchFamily="34" charset="0"/>
              </a:rPr>
              <a:t>Unified Customer View (SCV) </a:t>
            </a:r>
            <a:r>
              <a:rPr lang="en-US" sz="1400" dirty="0">
                <a:solidFill>
                  <a:prstClr val="black"/>
                </a:solidFill>
                <a:cs typeface="Arial" panose="020B0604020202020204" pitchFamily="34" charset="0"/>
              </a:rPr>
              <a:t>reconciling between SFDC &amp; Pardot by performing a </a:t>
            </a:r>
            <a:r>
              <a:rPr lang="en-US" sz="1400" b="1" dirty="0">
                <a:solidFill>
                  <a:prstClr val="black"/>
                </a:solidFill>
                <a:cs typeface="Arial" panose="020B0604020202020204" pitchFamily="34" charset="0"/>
              </a:rPr>
              <a:t>Data Cleanse</a:t>
            </a:r>
            <a:r>
              <a:rPr lang="en-US" sz="1400" dirty="0">
                <a:solidFill>
                  <a:prstClr val="black"/>
                </a:solidFill>
                <a:cs typeface="Arial" panose="020B0604020202020204" pitchFamily="34" charset="0"/>
              </a:rPr>
              <a:t> of the client’s CRM and an </a:t>
            </a:r>
            <a:r>
              <a:rPr lang="en-US" sz="1400" b="1" dirty="0">
                <a:solidFill>
                  <a:prstClr val="black"/>
                </a:solidFill>
                <a:cs typeface="Arial" panose="020B0604020202020204" pitchFamily="34" charset="0"/>
              </a:rPr>
              <a:t>enabling a Data Governance Structure </a:t>
            </a:r>
            <a:r>
              <a:rPr lang="en-US" sz="1400" dirty="0">
                <a:solidFill>
                  <a:prstClr val="black"/>
                </a:solidFill>
                <a:cs typeface="Arial" panose="020B0604020202020204" pitchFamily="34" charset="0"/>
              </a:rPr>
              <a:t>for monitoring data health and quality in future.</a:t>
            </a:r>
          </a:p>
          <a:p>
            <a:pPr marL="342891" indent="-342891" algn="just" defTabSz="1219170">
              <a:lnSpc>
                <a:spcPct val="200000"/>
              </a:lnSpc>
              <a:buFont typeface="Arial" panose="020B0604020202020204" pitchFamily="34" charset="0"/>
              <a:buChar char="•"/>
            </a:pPr>
            <a:endParaRPr lang="en-US" sz="200" dirty="0">
              <a:solidFill>
                <a:prstClr val="black"/>
              </a:solidFill>
              <a:cs typeface="Arial" panose="020B0604020202020204" pitchFamily="34" charset="0"/>
            </a:endParaRPr>
          </a:p>
          <a:p>
            <a:pPr marL="342891" indent="-342891" algn="just" defTabSz="1219170">
              <a:lnSpc>
                <a:spcPct val="200000"/>
              </a:lnSpc>
              <a:buFont typeface="Arial" panose="020B0604020202020204" pitchFamily="34" charset="0"/>
              <a:buChar char="•"/>
            </a:pPr>
            <a:r>
              <a:rPr lang="en-US" sz="1400" dirty="0">
                <a:solidFill>
                  <a:prstClr val="black"/>
                </a:solidFill>
                <a:cs typeface="Arial" panose="020B0604020202020204" pitchFamily="34" charset="0"/>
              </a:rPr>
              <a:t>In addition, building we aim to build key </a:t>
            </a:r>
            <a:r>
              <a:rPr lang="en-US" sz="1400" b="1" dirty="0">
                <a:solidFill>
                  <a:prstClr val="black"/>
                </a:solidFill>
                <a:cs typeface="Arial" panose="020B0604020202020204" pitchFamily="34" charset="0"/>
              </a:rPr>
              <a:t>Customer Segments </a:t>
            </a:r>
            <a:r>
              <a:rPr lang="en-US" sz="1400" dirty="0">
                <a:solidFill>
                  <a:prstClr val="black"/>
                </a:solidFill>
                <a:cs typeface="Arial" panose="020B0604020202020204" pitchFamily="34" charset="0"/>
              </a:rPr>
              <a:t>on top of the SCV</a:t>
            </a:r>
            <a:r>
              <a:rPr lang="en-US" sz="1400" b="1" dirty="0">
                <a:solidFill>
                  <a:prstClr val="black"/>
                </a:solidFill>
                <a:cs typeface="Arial" panose="020B0604020202020204" pitchFamily="34" charset="0"/>
              </a:rPr>
              <a:t> </a:t>
            </a:r>
            <a:r>
              <a:rPr lang="en-US" sz="1400" dirty="0">
                <a:solidFill>
                  <a:prstClr val="black"/>
                </a:solidFill>
                <a:cs typeface="Arial" panose="020B0604020202020204" pitchFamily="34" charset="0"/>
              </a:rPr>
              <a:t>by building marketing KPI for digital and sales channels.</a:t>
            </a:r>
          </a:p>
          <a:p>
            <a:pPr marL="342891" indent="-342891" algn="just" defTabSz="1219170">
              <a:lnSpc>
                <a:spcPct val="200000"/>
              </a:lnSpc>
              <a:buFont typeface="Arial" panose="020B0604020202020204" pitchFamily="34" charset="0"/>
              <a:buChar char="•"/>
            </a:pPr>
            <a:r>
              <a:rPr lang="en-US" sz="1400" dirty="0">
                <a:solidFill>
                  <a:prstClr val="black"/>
                </a:solidFill>
                <a:cs typeface="Arial" panose="020B0604020202020204" pitchFamily="34" charset="0"/>
              </a:rPr>
              <a:t>By Executing this</a:t>
            </a:r>
            <a:r>
              <a:rPr lang="en-US" sz="1400" b="1" dirty="0">
                <a:solidFill>
                  <a:prstClr val="black"/>
                </a:solidFill>
                <a:cs typeface="Arial" panose="020B0604020202020204" pitchFamily="34" charset="0"/>
              </a:rPr>
              <a:t> Initiative</a:t>
            </a:r>
            <a:r>
              <a:rPr lang="en-US" sz="1400" dirty="0">
                <a:solidFill>
                  <a:prstClr val="black"/>
                </a:solidFill>
                <a:cs typeface="Arial" panose="020B0604020202020204" pitchFamily="34" charset="0"/>
              </a:rPr>
              <a:t>, it provides opportunity to expand the </a:t>
            </a:r>
            <a:r>
              <a:rPr lang="en-US" sz="1400" b="1" dirty="0">
                <a:solidFill>
                  <a:prstClr val="black"/>
                </a:solidFill>
                <a:cs typeface="Arial" panose="020B0604020202020204" pitchFamily="34" charset="0"/>
              </a:rPr>
              <a:t>scope for analytics initiatives such as opportunity identification &amp; identifying leads with high propensity to invest.</a:t>
            </a:r>
          </a:p>
          <a:p>
            <a:pPr marL="285744" indent="-285744" algn="just" defTabSz="1219170">
              <a:lnSpc>
                <a:spcPct val="150000"/>
              </a:lnSpc>
              <a:buFont typeface="Arial" panose="020B0604020202020204" pitchFamily="34" charset="0"/>
              <a:buChar char="•"/>
            </a:pPr>
            <a:endParaRPr lang="en-US" sz="1400" dirty="0">
              <a:solidFill>
                <a:prstClr val="black"/>
              </a:solidFill>
              <a:cs typeface="Arial" panose="020B0604020202020204" pitchFamily="34" charset="0"/>
            </a:endParaRPr>
          </a:p>
        </p:txBody>
      </p:sp>
    </p:spTree>
    <p:extLst>
      <p:ext uri="{BB962C8B-B14F-4D97-AF65-F5344CB8AC3E}">
        <p14:creationId xmlns:p14="http://schemas.microsoft.com/office/powerpoint/2010/main" val="22687149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4" name="Straight Connector 53">
            <a:extLst>
              <a:ext uri="{FF2B5EF4-FFF2-40B4-BE49-F238E27FC236}">
                <a16:creationId xmlns:a16="http://schemas.microsoft.com/office/drawing/2014/main" id="{B0521BCD-2AFF-4E22-B01A-0E8CD44E4818}"/>
              </a:ext>
            </a:extLst>
          </p:cNvPr>
          <p:cNvCxnSpPr/>
          <p:nvPr/>
        </p:nvCxnSpPr>
        <p:spPr>
          <a:xfrm flipV="1">
            <a:off x="449456" y="5567951"/>
            <a:ext cx="10211936" cy="0"/>
          </a:xfrm>
          <a:prstGeom prst="line">
            <a:avLst/>
          </a:prstGeom>
          <a:ln w="31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 name="Arrow: Up 13">
            <a:extLst>
              <a:ext uri="{FF2B5EF4-FFF2-40B4-BE49-F238E27FC236}">
                <a16:creationId xmlns:a16="http://schemas.microsoft.com/office/drawing/2014/main" id="{F239BA60-42A5-4FA2-AB74-D9AFFE113974}"/>
              </a:ext>
            </a:extLst>
          </p:cNvPr>
          <p:cNvSpPr/>
          <p:nvPr/>
        </p:nvSpPr>
        <p:spPr>
          <a:xfrm>
            <a:off x="2518537" y="6078496"/>
            <a:ext cx="302920" cy="238436"/>
          </a:xfrm>
          <a:prstGeom prst="upArrow">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7" name="Flowchart: Magnetic Disk 2946"/>
          <p:cNvSpPr/>
          <p:nvPr/>
        </p:nvSpPr>
        <p:spPr>
          <a:xfrm>
            <a:off x="9171831" y="5255184"/>
            <a:ext cx="1259286" cy="957935"/>
          </a:xfrm>
          <a:prstGeom prst="flowChartMagneticDisk">
            <a:avLst/>
          </a:prstGeom>
          <a:solidFill>
            <a:schemeClr val="accent4"/>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en-IN" sz="1200" dirty="0">
                <a:solidFill>
                  <a:schemeClr val="tx1"/>
                </a:solidFill>
              </a:rPr>
              <a:t>Integrated Marketing Operations</a:t>
            </a:r>
            <a:endParaRPr lang="en-IN" sz="2400" dirty="0">
              <a:solidFill>
                <a:schemeClr val="tx1"/>
              </a:solidFill>
            </a:endParaRPr>
          </a:p>
        </p:txBody>
      </p:sp>
      <p:sp>
        <p:nvSpPr>
          <p:cNvPr id="2946" name="Flowchart: Magnetic Disk 2945"/>
          <p:cNvSpPr/>
          <p:nvPr/>
        </p:nvSpPr>
        <p:spPr>
          <a:xfrm>
            <a:off x="6516282" y="5386751"/>
            <a:ext cx="1259286" cy="813919"/>
          </a:xfrm>
          <a:prstGeom prst="flowChartMagneticDisk">
            <a:avLst/>
          </a:prstGeom>
          <a:solidFill>
            <a:schemeClr val="accent4"/>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en-US" sz="1200" noProof="1">
                <a:solidFill>
                  <a:schemeClr val="tx1"/>
                </a:solidFill>
              </a:rPr>
              <a:t>Advanced Marketing Operations *</a:t>
            </a:r>
          </a:p>
          <a:p>
            <a:pPr algn="ctr"/>
            <a:endParaRPr lang="en-IN" sz="1200" dirty="0">
              <a:solidFill>
                <a:schemeClr val="tx1"/>
              </a:solidFill>
            </a:endParaRPr>
          </a:p>
        </p:txBody>
      </p:sp>
      <p:sp>
        <p:nvSpPr>
          <p:cNvPr id="2945" name="Flowchart: Magnetic Disk 2944"/>
          <p:cNvSpPr/>
          <p:nvPr/>
        </p:nvSpPr>
        <p:spPr>
          <a:xfrm>
            <a:off x="4302344" y="5608119"/>
            <a:ext cx="1259286" cy="597895"/>
          </a:xfrm>
          <a:prstGeom prst="flowChartMagneticDisk">
            <a:avLst/>
          </a:prstGeom>
          <a:solidFill>
            <a:schemeClr val="accent4"/>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noProof="1">
                <a:solidFill>
                  <a:schemeClr val="tx1"/>
                </a:solidFill>
              </a:rPr>
              <a:t>Intermediate….</a:t>
            </a:r>
            <a:endParaRPr lang="en-IN" sz="1200" dirty="0">
              <a:solidFill>
                <a:schemeClr val="tx1"/>
              </a:solidFill>
            </a:endParaRPr>
          </a:p>
        </p:txBody>
      </p:sp>
      <p:sp>
        <p:nvSpPr>
          <p:cNvPr id="2944" name="Flowchart: Magnetic Disk 2943"/>
          <p:cNvSpPr/>
          <p:nvPr/>
        </p:nvSpPr>
        <p:spPr>
          <a:xfrm>
            <a:off x="2040354" y="5775613"/>
            <a:ext cx="1259286" cy="432637"/>
          </a:xfrm>
          <a:prstGeom prst="flowChartMagneticDisk">
            <a:avLst/>
          </a:prstGeom>
          <a:solidFill>
            <a:srgbClr val="F5BC83"/>
          </a:solidFill>
          <a:ln w="9525">
            <a:solidFill>
              <a:srgbClr val="A84D08"/>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sz="1200" dirty="0">
                <a:solidFill>
                  <a:schemeClr val="tx1"/>
                </a:solidFill>
              </a:rPr>
              <a:t>Foundational *….</a:t>
            </a:r>
          </a:p>
        </p:txBody>
      </p:sp>
      <p:sp>
        <p:nvSpPr>
          <p:cNvPr id="9" name="Rechteck 8"/>
          <p:cNvSpPr/>
          <p:nvPr/>
        </p:nvSpPr>
        <p:spPr bwMode="gray">
          <a:xfrm>
            <a:off x="376836" y="1454765"/>
            <a:ext cx="1531634" cy="584775"/>
          </a:xfrm>
          <a:prstGeom prst="rect">
            <a:avLst/>
          </a:prstGeom>
          <a:noFill/>
          <a:ln w="12700">
            <a:noFill/>
            <a:round/>
            <a:headEnd/>
            <a:tailEnd/>
          </a:ln>
          <a:effectLst/>
        </p:spPr>
        <p:txBody>
          <a:bodyPr wrap="square" rtlCol="0" anchor="t" anchorCtr="0">
            <a:spAutoFit/>
          </a:bodyPr>
          <a:lstStyle/>
          <a:p>
            <a:r>
              <a:rPr lang="en-US" sz="1600" b="1" noProof="1">
                <a:solidFill>
                  <a:schemeClr val="accent1">
                    <a:lumMod val="75000"/>
                  </a:schemeClr>
                </a:solidFill>
              </a:rPr>
              <a:t>Drive &amp; adopt change</a:t>
            </a:r>
          </a:p>
        </p:txBody>
      </p:sp>
      <p:sp>
        <p:nvSpPr>
          <p:cNvPr id="39" name="Rechteck 38"/>
          <p:cNvSpPr/>
          <p:nvPr/>
        </p:nvSpPr>
        <p:spPr bwMode="gray">
          <a:xfrm>
            <a:off x="372221" y="2455914"/>
            <a:ext cx="1493140" cy="523220"/>
          </a:xfrm>
          <a:prstGeom prst="rect">
            <a:avLst/>
          </a:prstGeom>
          <a:noFill/>
          <a:ln w="12700">
            <a:noFill/>
            <a:round/>
            <a:headEnd/>
            <a:tailEnd/>
          </a:ln>
          <a:effectLst/>
        </p:spPr>
        <p:txBody>
          <a:bodyPr rtlCol="0" anchor="t" anchorCtr="0"/>
          <a:lstStyle/>
          <a:p>
            <a:r>
              <a:rPr lang="en-US" sz="1600" b="1" noProof="1">
                <a:solidFill>
                  <a:schemeClr val="accent1">
                    <a:lumMod val="75000"/>
                  </a:schemeClr>
                </a:solidFill>
              </a:rPr>
              <a:t>Analysis and Decisioning</a:t>
            </a:r>
          </a:p>
        </p:txBody>
      </p:sp>
      <p:sp>
        <p:nvSpPr>
          <p:cNvPr id="40" name="Rechteck 39"/>
          <p:cNvSpPr/>
          <p:nvPr/>
        </p:nvSpPr>
        <p:spPr bwMode="gray">
          <a:xfrm>
            <a:off x="372220" y="4268321"/>
            <a:ext cx="1531633" cy="523075"/>
          </a:xfrm>
          <a:prstGeom prst="rect">
            <a:avLst/>
          </a:prstGeom>
          <a:noFill/>
          <a:ln w="12700">
            <a:noFill/>
            <a:round/>
            <a:headEnd/>
            <a:tailEnd/>
          </a:ln>
          <a:effectLst/>
        </p:spPr>
        <p:txBody>
          <a:bodyPr rtlCol="0" anchor="t" anchorCtr="0"/>
          <a:lstStyle/>
          <a:p>
            <a:r>
              <a:rPr lang="en-US" sz="1600" b="1" noProof="1">
                <a:solidFill>
                  <a:schemeClr val="accent1">
                    <a:lumMod val="75000"/>
                  </a:schemeClr>
                </a:solidFill>
              </a:rPr>
              <a:t>Skills &amp; Process management</a:t>
            </a:r>
          </a:p>
        </p:txBody>
      </p:sp>
      <p:sp>
        <p:nvSpPr>
          <p:cNvPr id="2048" name="Freihandform 2047"/>
          <p:cNvSpPr/>
          <p:nvPr/>
        </p:nvSpPr>
        <p:spPr bwMode="gray">
          <a:xfrm rot="16200000" flipH="1">
            <a:off x="6125427" y="-3036377"/>
            <a:ext cx="566092" cy="8312676"/>
          </a:xfrm>
          <a:custGeom>
            <a:avLst/>
            <a:gdLst>
              <a:gd name="connsiteX0" fmla="*/ 411480 w 658368"/>
              <a:gd name="connsiteY0" fmla="*/ 0 h 4306824"/>
              <a:gd name="connsiteX1" fmla="*/ 411480 w 658368"/>
              <a:gd name="connsiteY1" fmla="*/ 3968496 h 4306824"/>
              <a:gd name="connsiteX2" fmla="*/ 658368 w 658368"/>
              <a:gd name="connsiteY2" fmla="*/ 3968496 h 4306824"/>
              <a:gd name="connsiteX3" fmla="*/ 320040 w 658368"/>
              <a:gd name="connsiteY3" fmla="*/ 4306824 h 4306824"/>
              <a:gd name="connsiteX4" fmla="*/ 0 w 658368"/>
              <a:gd name="connsiteY4" fmla="*/ 3986784 h 4306824"/>
              <a:gd name="connsiteX5" fmla="*/ 201168 w 658368"/>
              <a:gd name="connsiteY5" fmla="*/ 3986784 h 4306824"/>
              <a:gd name="connsiteX6" fmla="*/ 411480 w 658368"/>
              <a:gd name="connsiteY6" fmla="*/ 0 h 4306824"/>
              <a:gd name="connsiteX0" fmla="*/ 411480 w 658368"/>
              <a:gd name="connsiteY0" fmla="*/ 0 h 4306824"/>
              <a:gd name="connsiteX1" fmla="*/ 411480 w 658368"/>
              <a:gd name="connsiteY1" fmla="*/ 3968496 h 4306824"/>
              <a:gd name="connsiteX2" fmla="*/ 658368 w 658368"/>
              <a:gd name="connsiteY2" fmla="*/ 3968496 h 4306824"/>
              <a:gd name="connsiteX3" fmla="*/ 320040 w 658368"/>
              <a:gd name="connsiteY3" fmla="*/ 4306824 h 4306824"/>
              <a:gd name="connsiteX4" fmla="*/ 0 w 658368"/>
              <a:gd name="connsiteY4" fmla="*/ 3986784 h 4306824"/>
              <a:gd name="connsiteX5" fmla="*/ 204897 w 658368"/>
              <a:gd name="connsiteY5" fmla="*/ 3958504 h 4306824"/>
              <a:gd name="connsiteX6" fmla="*/ 411480 w 658368"/>
              <a:gd name="connsiteY6" fmla="*/ 0 h 4306824"/>
              <a:gd name="connsiteX0" fmla="*/ 445044 w 691932"/>
              <a:gd name="connsiteY0" fmla="*/ 0 h 4306824"/>
              <a:gd name="connsiteX1" fmla="*/ 445044 w 691932"/>
              <a:gd name="connsiteY1" fmla="*/ 3968496 h 4306824"/>
              <a:gd name="connsiteX2" fmla="*/ 691932 w 691932"/>
              <a:gd name="connsiteY2" fmla="*/ 3968496 h 4306824"/>
              <a:gd name="connsiteX3" fmla="*/ 353604 w 691932"/>
              <a:gd name="connsiteY3" fmla="*/ 4306824 h 4306824"/>
              <a:gd name="connsiteX4" fmla="*/ 0 w 691932"/>
              <a:gd name="connsiteY4" fmla="*/ 3977357 h 4306824"/>
              <a:gd name="connsiteX5" fmla="*/ 238461 w 691932"/>
              <a:gd name="connsiteY5" fmla="*/ 3958504 h 4306824"/>
              <a:gd name="connsiteX6" fmla="*/ 445044 w 691932"/>
              <a:gd name="connsiteY6" fmla="*/ 0 h 4306824"/>
              <a:gd name="connsiteX0" fmla="*/ 459961 w 706849"/>
              <a:gd name="connsiteY0" fmla="*/ 0 h 4306824"/>
              <a:gd name="connsiteX1" fmla="*/ 459961 w 706849"/>
              <a:gd name="connsiteY1" fmla="*/ 3968496 h 4306824"/>
              <a:gd name="connsiteX2" fmla="*/ 706849 w 706849"/>
              <a:gd name="connsiteY2" fmla="*/ 3968496 h 4306824"/>
              <a:gd name="connsiteX3" fmla="*/ 368521 w 706849"/>
              <a:gd name="connsiteY3" fmla="*/ 4306824 h 4306824"/>
              <a:gd name="connsiteX4" fmla="*/ 0 w 706849"/>
              <a:gd name="connsiteY4" fmla="*/ 3972643 h 4306824"/>
              <a:gd name="connsiteX5" fmla="*/ 253378 w 706849"/>
              <a:gd name="connsiteY5" fmla="*/ 3958504 h 4306824"/>
              <a:gd name="connsiteX6" fmla="*/ 459961 w 706849"/>
              <a:gd name="connsiteY6" fmla="*/ 0 h 4306824"/>
              <a:gd name="connsiteX0" fmla="*/ 459961 w 706849"/>
              <a:gd name="connsiteY0" fmla="*/ 0 h 4306824"/>
              <a:gd name="connsiteX1" fmla="*/ 459961 w 706849"/>
              <a:gd name="connsiteY1" fmla="*/ 3968496 h 4306824"/>
              <a:gd name="connsiteX2" fmla="*/ 706849 w 706849"/>
              <a:gd name="connsiteY2" fmla="*/ 3968496 h 4306824"/>
              <a:gd name="connsiteX3" fmla="*/ 368521 w 706849"/>
              <a:gd name="connsiteY3" fmla="*/ 4306824 h 4306824"/>
              <a:gd name="connsiteX4" fmla="*/ 0 w 706849"/>
              <a:gd name="connsiteY4" fmla="*/ 3972643 h 4306824"/>
              <a:gd name="connsiteX5" fmla="*/ 141499 w 706849"/>
              <a:gd name="connsiteY5" fmla="*/ 3967931 h 4306824"/>
              <a:gd name="connsiteX6" fmla="*/ 459961 w 706849"/>
              <a:gd name="connsiteY6" fmla="*/ 0 h 4306824"/>
              <a:gd name="connsiteX0" fmla="*/ 459961 w 706849"/>
              <a:gd name="connsiteY0" fmla="*/ 0 h 4306824"/>
              <a:gd name="connsiteX1" fmla="*/ 586757 w 706849"/>
              <a:gd name="connsiteY1" fmla="*/ 3968496 h 4306824"/>
              <a:gd name="connsiteX2" fmla="*/ 706849 w 706849"/>
              <a:gd name="connsiteY2" fmla="*/ 3968496 h 4306824"/>
              <a:gd name="connsiteX3" fmla="*/ 368521 w 706849"/>
              <a:gd name="connsiteY3" fmla="*/ 4306824 h 4306824"/>
              <a:gd name="connsiteX4" fmla="*/ 0 w 706849"/>
              <a:gd name="connsiteY4" fmla="*/ 3972643 h 4306824"/>
              <a:gd name="connsiteX5" fmla="*/ 141499 w 706849"/>
              <a:gd name="connsiteY5" fmla="*/ 3967931 h 4306824"/>
              <a:gd name="connsiteX6" fmla="*/ 459961 w 706849"/>
              <a:gd name="connsiteY6" fmla="*/ 0 h 4306824"/>
              <a:gd name="connsiteX0" fmla="*/ 571266 w 706849"/>
              <a:gd name="connsiteY0" fmla="*/ 0 h 4286727"/>
              <a:gd name="connsiteX1" fmla="*/ 586757 w 706849"/>
              <a:gd name="connsiteY1" fmla="*/ 3948399 h 4286727"/>
              <a:gd name="connsiteX2" fmla="*/ 706849 w 706849"/>
              <a:gd name="connsiteY2" fmla="*/ 3948399 h 4286727"/>
              <a:gd name="connsiteX3" fmla="*/ 368521 w 706849"/>
              <a:gd name="connsiteY3" fmla="*/ 4286727 h 4286727"/>
              <a:gd name="connsiteX4" fmla="*/ 0 w 706849"/>
              <a:gd name="connsiteY4" fmla="*/ 3952546 h 4286727"/>
              <a:gd name="connsiteX5" fmla="*/ 141499 w 706849"/>
              <a:gd name="connsiteY5" fmla="*/ 3947834 h 4286727"/>
              <a:gd name="connsiteX6" fmla="*/ 571266 w 706849"/>
              <a:gd name="connsiteY6" fmla="*/ 0 h 4286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6849" h="4286727">
                <a:moveTo>
                  <a:pt x="571266" y="0"/>
                </a:moveTo>
                <a:cubicBezTo>
                  <a:pt x="576430" y="1316133"/>
                  <a:pt x="581593" y="2632266"/>
                  <a:pt x="586757" y="3948399"/>
                </a:cubicBezTo>
                <a:lnTo>
                  <a:pt x="706849" y="3948399"/>
                </a:lnTo>
                <a:lnTo>
                  <a:pt x="368521" y="4286727"/>
                </a:lnTo>
                <a:lnTo>
                  <a:pt x="0" y="3952546"/>
                </a:lnTo>
                <a:lnTo>
                  <a:pt x="141499" y="3947834"/>
                </a:lnTo>
                <a:lnTo>
                  <a:pt x="571266" y="0"/>
                </a:lnTo>
                <a:close/>
              </a:path>
            </a:pathLst>
          </a:custGeom>
          <a:solidFill>
            <a:schemeClr val="accent2"/>
          </a:solidFill>
          <a:ln>
            <a:noFill/>
          </a:ln>
          <a:effectLst/>
        </p:spPr>
        <p:txBody>
          <a:bodyPr rtlCol="0" anchor="ctr"/>
          <a:lstStyle/>
          <a:p>
            <a:pPr algn="ctr"/>
            <a:endParaRPr lang="en-US" noProof="1">
              <a:solidFill>
                <a:schemeClr val="accent1">
                  <a:lumMod val="75000"/>
                </a:schemeClr>
              </a:solidFill>
            </a:endParaRPr>
          </a:p>
        </p:txBody>
      </p:sp>
      <p:sp>
        <p:nvSpPr>
          <p:cNvPr id="26" name="Ellipse 25">
            <a:extLst>
              <a:ext uri="{FF2B5EF4-FFF2-40B4-BE49-F238E27FC236}">
                <a16:creationId xmlns:a16="http://schemas.microsoft.com/office/drawing/2014/main" id="{D8AD30CE-5BE2-FC40-8D0F-7D17B15633FB}"/>
              </a:ext>
            </a:extLst>
          </p:cNvPr>
          <p:cNvSpPr/>
          <p:nvPr/>
        </p:nvSpPr>
        <p:spPr bwMode="gray">
          <a:xfrm>
            <a:off x="2636924" y="1152292"/>
            <a:ext cx="302920" cy="243287"/>
          </a:xfrm>
          <a:prstGeom prst="ellipse">
            <a:avLst/>
          </a:prstGeom>
          <a:solidFill>
            <a:srgbClr val="FFC000"/>
          </a:solidFill>
          <a:ln>
            <a:noFill/>
            <a:headEnd/>
            <a:tailEnd/>
          </a:ln>
        </p:spPr>
        <p:style>
          <a:lnRef idx="2">
            <a:schemeClr val="dk1"/>
          </a:lnRef>
          <a:fillRef idx="1">
            <a:schemeClr val="lt1"/>
          </a:fillRef>
          <a:effectRef idx="0">
            <a:schemeClr val="dk1"/>
          </a:effectRef>
          <a:fontRef idx="minor">
            <a:schemeClr val="dk1"/>
          </a:fontRef>
        </p:style>
        <p:txBody>
          <a:bodyPr vert="horz" lIns="0" tIns="0" rIns="0" bIns="0" anchor="ctr" anchorCtr="0"/>
          <a:lstStyle/>
          <a:p>
            <a:pPr indent="-190500" algn="ctr">
              <a:lnSpc>
                <a:spcPct val="95000"/>
              </a:lnSpc>
              <a:spcAft>
                <a:spcPts val="800"/>
              </a:spcAft>
              <a:buClr>
                <a:srgbClr val="808080"/>
              </a:buClr>
              <a:defRPr/>
            </a:pPr>
            <a:r>
              <a:rPr lang="en-US" b="1" noProof="1">
                <a:solidFill>
                  <a:schemeClr val="tx2"/>
                </a:solidFill>
                <a:cs typeface="Arial" charset="0"/>
              </a:rPr>
              <a:t>1</a:t>
            </a:r>
          </a:p>
        </p:txBody>
      </p:sp>
      <p:sp>
        <p:nvSpPr>
          <p:cNvPr id="27" name="Ellipse 25">
            <a:extLst>
              <a:ext uri="{FF2B5EF4-FFF2-40B4-BE49-F238E27FC236}">
                <a16:creationId xmlns:a16="http://schemas.microsoft.com/office/drawing/2014/main" id="{A1664715-0BDE-964A-B72F-5C05C065F794}"/>
              </a:ext>
            </a:extLst>
          </p:cNvPr>
          <p:cNvSpPr/>
          <p:nvPr/>
        </p:nvSpPr>
        <p:spPr bwMode="gray">
          <a:xfrm>
            <a:off x="4700440" y="1089199"/>
            <a:ext cx="302920" cy="287977"/>
          </a:xfrm>
          <a:prstGeom prst="ellipse">
            <a:avLst/>
          </a:prstGeom>
          <a:solidFill>
            <a:srgbClr val="FFC000"/>
          </a:solidFill>
          <a:ln>
            <a:noFill/>
            <a:headEnd/>
            <a:tailEnd/>
          </a:ln>
        </p:spPr>
        <p:style>
          <a:lnRef idx="2">
            <a:schemeClr val="dk1"/>
          </a:lnRef>
          <a:fillRef idx="1">
            <a:schemeClr val="lt1"/>
          </a:fillRef>
          <a:effectRef idx="0">
            <a:schemeClr val="dk1"/>
          </a:effectRef>
          <a:fontRef idx="minor">
            <a:schemeClr val="dk1"/>
          </a:fontRef>
        </p:style>
        <p:txBody>
          <a:bodyPr vert="horz" lIns="0" tIns="0" rIns="0" bIns="0" anchor="ctr" anchorCtr="0"/>
          <a:lstStyle/>
          <a:p>
            <a:pPr indent="-190500" algn="ctr">
              <a:lnSpc>
                <a:spcPct val="95000"/>
              </a:lnSpc>
              <a:spcAft>
                <a:spcPts val="800"/>
              </a:spcAft>
              <a:buClr>
                <a:srgbClr val="808080"/>
              </a:buClr>
              <a:defRPr/>
            </a:pPr>
            <a:r>
              <a:rPr lang="en-US" b="1" noProof="1">
                <a:solidFill>
                  <a:schemeClr val="tx2"/>
                </a:solidFill>
                <a:cs typeface="Arial" charset="0"/>
              </a:rPr>
              <a:t>2</a:t>
            </a:r>
          </a:p>
        </p:txBody>
      </p:sp>
      <p:sp>
        <p:nvSpPr>
          <p:cNvPr id="28" name="Ellipse 25">
            <a:extLst>
              <a:ext uri="{FF2B5EF4-FFF2-40B4-BE49-F238E27FC236}">
                <a16:creationId xmlns:a16="http://schemas.microsoft.com/office/drawing/2014/main" id="{ED80ADEE-F4A1-4047-BFD9-AE5030F292B9}"/>
              </a:ext>
            </a:extLst>
          </p:cNvPr>
          <p:cNvSpPr/>
          <p:nvPr/>
        </p:nvSpPr>
        <p:spPr bwMode="gray">
          <a:xfrm>
            <a:off x="6958678" y="969616"/>
            <a:ext cx="389917" cy="401586"/>
          </a:xfrm>
          <a:prstGeom prst="ellipse">
            <a:avLst/>
          </a:prstGeom>
          <a:solidFill>
            <a:srgbClr val="FFC000"/>
          </a:solidFill>
          <a:ln>
            <a:noFill/>
            <a:headEnd/>
            <a:tailEnd/>
          </a:ln>
        </p:spPr>
        <p:style>
          <a:lnRef idx="2">
            <a:schemeClr val="dk1"/>
          </a:lnRef>
          <a:fillRef idx="1">
            <a:schemeClr val="lt1"/>
          </a:fillRef>
          <a:effectRef idx="0">
            <a:schemeClr val="dk1"/>
          </a:effectRef>
          <a:fontRef idx="minor">
            <a:schemeClr val="dk1"/>
          </a:fontRef>
        </p:style>
        <p:txBody>
          <a:bodyPr vert="horz" lIns="0" tIns="0" rIns="0" bIns="0" anchor="ctr" anchorCtr="0"/>
          <a:lstStyle/>
          <a:p>
            <a:pPr indent="-190500" algn="ctr">
              <a:lnSpc>
                <a:spcPct val="95000"/>
              </a:lnSpc>
              <a:spcAft>
                <a:spcPts val="800"/>
              </a:spcAft>
              <a:buClr>
                <a:srgbClr val="808080"/>
              </a:buClr>
              <a:defRPr/>
            </a:pPr>
            <a:r>
              <a:rPr lang="en-US" b="1" noProof="1">
                <a:solidFill>
                  <a:schemeClr val="tx2"/>
                </a:solidFill>
                <a:cs typeface="Arial" charset="0"/>
              </a:rPr>
              <a:t>3</a:t>
            </a:r>
          </a:p>
        </p:txBody>
      </p:sp>
      <p:sp>
        <p:nvSpPr>
          <p:cNvPr id="29" name="Ellipse 25">
            <a:extLst>
              <a:ext uri="{FF2B5EF4-FFF2-40B4-BE49-F238E27FC236}">
                <a16:creationId xmlns:a16="http://schemas.microsoft.com/office/drawing/2014/main" id="{7EE799DC-42A4-6B48-A80B-269726B29B82}"/>
              </a:ext>
            </a:extLst>
          </p:cNvPr>
          <p:cNvSpPr/>
          <p:nvPr/>
        </p:nvSpPr>
        <p:spPr bwMode="gray">
          <a:xfrm>
            <a:off x="9229036" y="862188"/>
            <a:ext cx="479516" cy="468984"/>
          </a:xfrm>
          <a:prstGeom prst="ellipse">
            <a:avLst/>
          </a:prstGeom>
          <a:solidFill>
            <a:srgbClr val="FFC000"/>
          </a:solidFill>
          <a:ln>
            <a:noFill/>
            <a:headEnd/>
            <a:tailEnd/>
          </a:ln>
        </p:spPr>
        <p:style>
          <a:lnRef idx="2">
            <a:schemeClr val="dk1"/>
          </a:lnRef>
          <a:fillRef idx="1">
            <a:schemeClr val="lt1"/>
          </a:fillRef>
          <a:effectRef idx="0">
            <a:schemeClr val="dk1"/>
          </a:effectRef>
          <a:fontRef idx="minor">
            <a:schemeClr val="dk1"/>
          </a:fontRef>
        </p:style>
        <p:txBody>
          <a:bodyPr vert="horz" lIns="0" tIns="0" rIns="0" bIns="0" anchor="ctr" anchorCtr="0"/>
          <a:lstStyle/>
          <a:p>
            <a:pPr indent="-190500" algn="ctr">
              <a:lnSpc>
                <a:spcPct val="95000"/>
              </a:lnSpc>
              <a:spcAft>
                <a:spcPts val="800"/>
              </a:spcAft>
              <a:buClr>
                <a:srgbClr val="808080"/>
              </a:buClr>
              <a:defRPr/>
            </a:pPr>
            <a:r>
              <a:rPr lang="en-US" b="1" noProof="1">
                <a:solidFill>
                  <a:schemeClr val="tx2"/>
                </a:solidFill>
                <a:cs typeface="Arial" charset="0"/>
              </a:rPr>
              <a:t>4</a:t>
            </a:r>
          </a:p>
        </p:txBody>
      </p:sp>
      <p:sp>
        <p:nvSpPr>
          <p:cNvPr id="36" name="Rechteck 38">
            <a:extLst>
              <a:ext uri="{FF2B5EF4-FFF2-40B4-BE49-F238E27FC236}">
                <a16:creationId xmlns:a16="http://schemas.microsoft.com/office/drawing/2014/main" id="{FE57BDBB-E8E6-4315-9959-31D59F8AB7CE}"/>
              </a:ext>
            </a:extLst>
          </p:cNvPr>
          <p:cNvSpPr/>
          <p:nvPr/>
        </p:nvSpPr>
        <p:spPr bwMode="gray">
          <a:xfrm>
            <a:off x="372221" y="3327039"/>
            <a:ext cx="1493140" cy="523220"/>
          </a:xfrm>
          <a:prstGeom prst="rect">
            <a:avLst/>
          </a:prstGeom>
          <a:noFill/>
          <a:ln w="12700">
            <a:noFill/>
            <a:round/>
            <a:headEnd/>
            <a:tailEnd/>
          </a:ln>
          <a:effectLst/>
        </p:spPr>
        <p:txBody>
          <a:bodyPr rtlCol="0" anchor="t" anchorCtr="0"/>
          <a:lstStyle/>
          <a:p>
            <a:r>
              <a:rPr lang="en-US" sz="1600" b="1" noProof="1">
                <a:solidFill>
                  <a:schemeClr val="accent1">
                    <a:lumMod val="75000"/>
                  </a:schemeClr>
                </a:solidFill>
              </a:rPr>
              <a:t>Data and tools management</a:t>
            </a:r>
          </a:p>
        </p:txBody>
      </p:sp>
      <p:cxnSp>
        <p:nvCxnSpPr>
          <p:cNvPr id="8" name="Straight Connector 7">
            <a:extLst>
              <a:ext uri="{FF2B5EF4-FFF2-40B4-BE49-F238E27FC236}">
                <a16:creationId xmlns:a16="http://schemas.microsoft.com/office/drawing/2014/main" id="{174AE6E7-37B9-4BFE-93B6-95559238AD04}"/>
              </a:ext>
            </a:extLst>
          </p:cNvPr>
          <p:cNvCxnSpPr/>
          <p:nvPr/>
        </p:nvCxnSpPr>
        <p:spPr>
          <a:xfrm flipV="1">
            <a:off x="449456" y="2277369"/>
            <a:ext cx="10211936" cy="0"/>
          </a:xfrm>
          <a:prstGeom prst="line">
            <a:avLst/>
          </a:prstGeom>
          <a:ln w="31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5" name="Rechteck 38">
            <a:extLst>
              <a:ext uri="{FF2B5EF4-FFF2-40B4-BE49-F238E27FC236}">
                <a16:creationId xmlns:a16="http://schemas.microsoft.com/office/drawing/2014/main" id="{9A1BEA1E-F7C1-4E80-AB64-A7A4E8F9E5BD}"/>
              </a:ext>
            </a:extLst>
          </p:cNvPr>
          <p:cNvSpPr/>
          <p:nvPr/>
        </p:nvSpPr>
        <p:spPr bwMode="gray">
          <a:xfrm>
            <a:off x="6225262" y="1358860"/>
            <a:ext cx="2271624" cy="705639"/>
          </a:xfrm>
          <a:prstGeom prst="rect">
            <a:avLst/>
          </a:prstGeom>
          <a:noFill/>
          <a:ln w="12700">
            <a:noFill/>
            <a:round/>
            <a:headEnd/>
            <a:tailEnd/>
          </a:ln>
          <a:effectLst/>
        </p:spPr>
        <p:txBody>
          <a:bodyPr rtlCol="0" anchor="t" anchorCtr="0"/>
          <a:lstStyle/>
          <a:p>
            <a:r>
              <a:rPr lang="en-US" sz="1100" b="1" noProof="1">
                <a:solidFill>
                  <a:srgbClr val="646464"/>
                </a:solidFill>
              </a:rPr>
              <a:t>Stakeholders can drive adoption and change management globally. </a:t>
            </a:r>
            <a:r>
              <a:rPr lang="en-US" sz="1100" noProof="1">
                <a:solidFill>
                  <a:srgbClr val="646464"/>
                </a:solidFill>
              </a:rPr>
              <a:t>There is a general willingness to adopt solutions</a:t>
            </a:r>
          </a:p>
        </p:txBody>
      </p:sp>
      <p:sp>
        <p:nvSpPr>
          <p:cNvPr id="46" name="Rechteck 38">
            <a:extLst>
              <a:ext uri="{FF2B5EF4-FFF2-40B4-BE49-F238E27FC236}">
                <a16:creationId xmlns:a16="http://schemas.microsoft.com/office/drawing/2014/main" id="{B1AF28EC-3DE8-4B45-AA5C-677E820E725A}"/>
              </a:ext>
            </a:extLst>
          </p:cNvPr>
          <p:cNvSpPr/>
          <p:nvPr/>
        </p:nvSpPr>
        <p:spPr bwMode="gray">
          <a:xfrm>
            <a:off x="3988498" y="2292256"/>
            <a:ext cx="2236764" cy="904957"/>
          </a:xfrm>
          <a:prstGeom prst="rect">
            <a:avLst/>
          </a:prstGeom>
          <a:noFill/>
          <a:ln w="12700">
            <a:noFill/>
            <a:round/>
            <a:headEnd/>
            <a:tailEnd/>
          </a:ln>
          <a:effectLst/>
        </p:spPr>
        <p:txBody>
          <a:bodyPr rtlCol="0" anchor="t" anchorCtr="0"/>
          <a:lstStyle/>
          <a:p>
            <a:r>
              <a:rPr lang="en-US" sz="1100" noProof="1">
                <a:solidFill>
                  <a:srgbClr val="646464"/>
                </a:solidFill>
              </a:rPr>
              <a:t>Siloed decision making within a region / channel using the data that is accessible/ available.  </a:t>
            </a:r>
            <a:r>
              <a:rPr lang="en-US" sz="1100" b="1" noProof="1">
                <a:solidFill>
                  <a:srgbClr val="646464"/>
                </a:solidFill>
              </a:rPr>
              <a:t>Data available is not consistant through the org</a:t>
            </a:r>
          </a:p>
        </p:txBody>
      </p:sp>
      <p:sp>
        <p:nvSpPr>
          <p:cNvPr id="47" name="Rechteck 38">
            <a:extLst>
              <a:ext uri="{FF2B5EF4-FFF2-40B4-BE49-F238E27FC236}">
                <a16:creationId xmlns:a16="http://schemas.microsoft.com/office/drawing/2014/main" id="{B77020B8-787A-4FD2-9BB4-8A3C2D96CABD}"/>
              </a:ext>
            </a:extLst>
          </p:cNvPr>
          <p:cNvSpPr/>
          <p:nvPr/>
        </p:nvSpPr>
        <p:spPr bwMode="gray">
          <a:xfrm>
            <a:off x="1908470" y="3223027"/>
            <a:ext cx="1921525" cy="891192"/>
          </a:xfrm>
          <a:prstGeom prst="rect">
            <a:avLst/>
          </a:prstGeom>
          <a:noFill/>
          <a:ln w="12700">
            <a:noFill/>
            <a:round/>
            <a:headEnd/>
            <a:tailEnd/>
          </a:ln>
          <a:effectLst/>
        </p:spPr>
        <p:txBody>
          <a:bodyPr rtlCol="0" anchor="t" anchorCtr="0"/>
          <a:lstStyle/>
          <a:p>
            <a:r>
              <a:rPr lang="en-US" sz="1100" noProof="1">
                <a:solidFill>
                  <a:srgbClr val="646464"/>
                </a:solidFill>
              </a:rPr>
              <a:t>They do not have a central data hub and are unsure of how data is being collected. </a:t>
            </a:r>
            <a:r>
              <a:rPr lang="en-US" sz="1100" b="1" noProof="1">
                <a:solidFill>
                  <a:srgbClr val="646464"/>
                </a:solidFill>
              </a:rPr>
              <a:t>Data collected is not effectively leveraged.</a:t>
            </a:r>
          </a:p>
        </p:txBody>
      </p:sp>
      <p:sp>
        <p:nvSpPr>
          <p:cNvPr id="48" name="Rechteck 38">
            <a:extLst>
              <a:ext uri="{FF2B5EF4-FFF2-40B4-BE49-F238E27FC236}">
                <a16:creationId xmlns:a16="http://schemas.microsoft.com/office/drawing/2014/main" id="{602485F0-CB67-403D-B32D-DA05A95F8D85}"/>
              </a:ext>
            </a:extLst>
          </p:cNvPr>
          <p:cNvSpPr/>
          <p:nvPr/>
        </p:nvSpPr>
        <p:spPr bwMode="gray">
          <a:xfrm>
            <a:off x="1908470" y="4212567"/>
            <a:ext cx="1921525" cy="834979"/>
          </a:xfrm>
          <a:prstGeom prst="rect">
            <a:avLst/>
          </a:prstGeom>
          <a:noFill/>
          <a:ln w="12700">
            <a:noFill/>
            <a:round/>
            <a:headEnd/>
            <a:tailEnd/>
          </a:ln>
          <a:effectLst/>
        </p:spPr>
        <p:txBody>
          <a:bodyPr rtlCol="0" anchor="t" anchorCtr="0"/>
          <a:lstStyle/>
          <a:p>
            <a:r>
              <a:rPr lang="en-US" sz="1100" noProof="1">
                <a:solidFill>
                  <a:srgbClr val="646464"/>
                </a:solidFill>
              </a:rPr>
              <a:t>The in-house teams are not well versed with data skills. Business processes are not uniform through out the </a:t>
            </a:r>
            <a:r>
              <a:rPr lang="en-US" sz="1100" b="1" noProof="1">
                <a:solidFill>
                  <a:srgbClr val="646464"/>
                </a:solidFill>
              </a:rPr>
              <a:t>Organisation and there is a lack of know-how surrounding data capture</a:t>
            </a:r>
          </a:p>
        </p:txBody>
      </p:sp>
      <p:cxnSp>
        <p:nvCxnSpPr>
          <p:cNvPr id="52" name="Straight Connector 51">
            <a:extLst>
              <a:ext uri="{FF2B5EF4-FFF2-40B4-BE49-F238E27FC236}">
                <a16:creationId xmlns:a16="http://schemas.microsoft.com/office/drawing/2014/main" id="{9B93B2A8-AC0D-42AC-A49E-E42A2E33D7C8}"/>
              </a:ext>
            </a:extLst>
          </p:cNvPr>
          <p:cNvCxnSpPr/>
          <p:nvPr/>
        </p:nvCxnSpPr>
        <p:spPr>
          <a:xfrm flipV="1">
            <a:off x="449456" y="3212100"/>
            <a:ext cx="10211936" cy="0"/>
          </a:xfrm>
          <a:prstGeom prst="line">
            <a:avLst/>
          </a:prstGeom>
          <a:ln w="31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8D39A84-F6DF-47F3-B2DF-EB8CCAA24FFA}"/>
              </a:ext>
            </a:extLst>
          </p:cNvPr>
          <p:cNvCxnSpPr/>
          <p:nvPr/>
        </p:nvCxnSpPr>
        <p:spPr>
          <a:xfrm flipV="1">
            <a:off x="449456" y="4170476"/>
            <a:ext cx="10211936" cy="0"/>
          </a:xfrm>
          <a:prstGeom prst="line">
            <a:avLst/>
          </a:prstGeom>
          <a:ln w="31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86EE1B6F-B059-47DE-BEBA-25FD51AFD595}"/>
              </a:ext>
            </a:extLst>
          </p:cNvPr>
          <p:cNvSpPr txBox="1"/>
          <p:nvPr/>
        </p:nvSpPr>
        <p:spPr>
          <a:xfrm>
            <a:off x="444500" y="6345862"/>
            <a:ext cx="4762779" cy="523220"/>
          </a:xfrm>
          <a:prstGeom prst="rect">
            <a:avLst/>
          </a:prstGeom>
          <a:solidFill>
            <a:schemeClr val="tx1">
              <a:lumMod val="65000"/>
              <a:lumOff val="35000"/>
            </a:schemeClr>
          </a:solidFill>
        </p:spPr>
        <p:txBody>
          <a:bodyPr wrap="square" rtlCol="0">
            <a:spAutoFit/>
          </a:bodyPr>
          <a:lstStyle/>
          <a:p>
            <a:r>
              <a:rPr lang="en-US" sz="1400" i="1" dirty="0">
                <a:solidFill>
                  <a:schemeClr val="bg1"/>
                </a:solidFill>
              </a:rPr>
              <a:t>In our assessment Client’s capabilities are at </a:t>
            </a:r>
            <a:r>
              <a:rPr lang="en-US" sz="1400" b="1" i="1" dirty="0">
                <a:solidFill>
                  <a:schemeClr val="bg1"/>
                </a:solidFill>
              </a:rPr>
              <a:t>Foundational level</a:t>
            </a:r>
            <a:endParaRPr lang="en-IN" sz="1400" b="1" i="1" dirty="0">
              <a:solidFill>
                <a:schemeClr val="bg1"/>
              </a:solidFill>
            </a:endParaRPr>
          </a:p>
        </p:txBody>
      </p:sp>
      <p:sp>
        <p:nvSpPr>
          <p:cNvPr id="34" name="TextBox 33">
            <a:extLst>
              <a:ext uri="{FF2B5EF4-FFF2-40B4-BE49-F238E27FC236}">
                <a16:creationId xmlns:a16="http://schemas.microsoft.com/office/drawing/2014/main" id="{4C773910-8AC3-4881-B019-C0D70EAA1872}"/>
              </a:ext>
            </a:extLst>
          </p:cNvPr>
          <p:cNvSpPr txBox="1"/>
          <p:nvPr/>
        </p:nvSpPr>
        <p:spPr>
          <a:xfrm>
            <a:off x="742238" y="47823"/>
            <a:ext cx="10945504" cy="480131"/>
          </a:xfrm>
          <a:prstGeom prst="rect">
            <a:avLst/>
          </a:prstGeom>
          <a:noFill/>
        </p:spPr>
        <p:txBody>
          <a:bodyPr wrap="square">
            <a:spAutoFit/>
          </a:bodyPr>
          <a:lstStyle/>
          <a:p>
            <a:pPr algn="ctr" defTabSz="914377">
              <a:lnSpc>
                <a:spcPct val="90000"/>
              </a:lnSpc>
              <a:spcBef>
                <a:spcPct val="0"/>
              </a:spcBef>
            </a:pPr>
            <a:r>
              <a:rPr lang="en-US" sz="2800" dirty="0">
                <a:solidFill>
                  <a:schemeClr val="bg1"/>
                </a:solidFill>
                <a:ea typeface="+mj-ea"/>
                <a:cs typeface="Arial" panose="020B0604020202020204" pitchFamily="34" charset="0"/>
              </a:rPr>
              <a:t>Understanding BMO’s Analytics Maturity</a:t>
            </a:r>
            <a:endParaRPr lang="en-IN" sz="2800" dirty="0">
              <a:solidFill>
                <a:schemeClr val="bg1"/>
              </a:solidFill>
              <a:ea typeface="+mj-ea"/>
              <a:cs typeface="Arial" panose="020B0604020202020204" pitchFamily="34" charset="0"/>
            </a:endParaRPr>
          </a:p>
        </p:txBody>
      </p:sp>
    </p:spTree>
    <p:extLst>
      <p:ext uri="{BB962C8B-B14F-4D97-AF65-F5344CB8AC3E}">
        <p14:creationId xmlns:p14="http://schemas.microsoft.com/office/powerpoint/2010/main" val="1166941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B7F43-505D-45DA-A360-4554851943E6}"/>
              </a:ext>
            </a:extLst>
          </p:cNvPr>
          <p:cNvSpPr>
            <a:spLocks noGrp="1"/>
          </p:cNvSpPr>
          <p:nvPr>
            <p:ph type="title"/>
          </p:nvPr>
        </p:nvSpPr>
        <p:spPr/>
        <p:txBody>
          <a:bodyPr>
            <a:noAutofit/>
          </a:bodyPr>
          <a:lstStyle/>
          <a:p>
            <a:r>
              <a:rPr lang="en-US" dirty="0"/>
              <a:t>Single Client View Journey</a:t>
            </a:r>
          </a:p>
        </p:txBody>
      </p:sp>
      <p:sp>
        <p:nvSpPr>
          <p:cNvPr id="19" name="TextBox 18">
            <a:extLst>
              <a:ext uri="{FF2B5EF4-FFF2-40B4-BE49-F238E27FC236}">
                <a16:creationId xmlns:a16="http://schemas.microsoft.com/office/drawing/2014/main" id="{12B2BD4B-4069-45F7-9704-0E110239BECE}"/>
              </a:ext>
            </a:extLst>
          </p:cNvPr>
          <p:cNvSpPr txBox="1"/>
          <p:nvPr/>
        </p:nvSpPr>
        <p:spPr>
          <a:xfrm>
            <a:off x="190500" y="815111"/>
            <a:ext cx="11772900" cy="466333"/>
          </a:xfrm>
          <a:prstGeom prst="roundRect">
            <a:avLst>
              <a:gd name="adj" fmla="val 50000"/>
            </a:avLst>
          </a:prstGeom>
          <a:solidFill>
            <a:schemeClr val="tx2"/>
          </a:solidFill>
          <a:ln>
            <a:noFill/>
          </a:ln>
        </p:spPr>
        <p:txBody>
          <a:bodyPr wrap="square" rtlCol="0" anchor="ctr">
            <a:noAutofit/>
          </a:bodyPr>
          <a:lstStyle/>
          <a:p>
            <a:pPr marL="0" lvl="1" algn="ctr">
              <a:buClr>
                <a:schemeClr val="accent1"/>
              </a:buClr>
              <a:defRPr/>
            </a:pPr>
            <a:r>
              <a:rPr lang="en-US" sz="1600" b="1" dirty="0">
                <a:solidFill>
                  <a:schemeClr val="bg1"/>
                </a:solidFill>
                <a:latin typeface="Arial" panose="020B0604020202020204" pitchFamily="34" charset="0"/>
                <a:cs typeface="Arial" panose="020B0604020202020204" pitchFamily="34" charset="0"/>
              </a:rPr>
              <a:t>A leading UK based Asset Management firm wanted to clean their existing CRM in order to enable a more targeted &amp; systematic contact engagement </a:t>
            </a:r>
          </a:p>
        </p:txBody>
      </p:sp>
      <p:sp>
        <p:nvSpPr>
          <p:cNvPr id="4" name="Rectangle 3">
            <a:extLst>
              <a:ext uri="{FF2B5EF4-FFF2-40B4-BE49-F238E27FC236}">
                <a16:creationId xmlns:a16="http://schemas.microsoft.com/office/drawing/2014/main" id="{6D2CCA81-7375-46FD-B7BE-A1370CC8BCBA}"/>
              </a:ext>
            </a:extLst>
          </p:cNvPr>
          <p:cNvSpPr/>
          <p:nvPr/>
        </p:nvSpPr>
        <p:spPr>
          <a:xfrm>
            <a:off x="8010525" y="1925041"/>
            <a:ext cx="3952875" cy="932459"/>
          </a:xfrm>
          <a:prstGeom prst="rect">
            <a:avLst/>
          </a:prstGeom>
        </p:spPr>
        <p:txBody>
          <a:bodyPr wrap="square" lIns="0" tIns="0" rIns="0" bIns="0" anchor="ctr">
            <a:noAutofit/>
          </a:bodyPr>
          <a:lstStyle/>
          <a:p>
            <a:pPr marL="0" lvl="1">
              <a:spcBef>
                <a:spcPts val="200"/>
              </a:spcBef>
              <a:spcAft>
                <a:spcPts val="200"/>
              </a:spcAft>
              <a:buClr>
                <a:schemeClr val="accent1"/>
              </a:buClr>
              <a:defRPr/>
            </a:pPr>
            <a:r>
              <a:rPr lang="en-US" sz="1400" b="1" dirty="0">
                <a:latin typeface="Arial" panose="020B0604020202020204" pitchFamily="34" charset="0"/>
                <a:cs typeface="Arial" panose="020B0604020202020204" pitchFamily="34" charset="0"/>
              </a:rPr>
              <a:t>Data Audit</a:t>
            </a:r>
          </a:p>
          <a:p>
            <a:pPr marL="0" lvl="1">
              <a:spcBef>
                <a:spcPts val="200"/>
              </a:spcBef>
              <a:spcAft>
                <a:spcPts val="200"/>
              </a:spcAft>
              <a:buClr>
                <a:schemeClr val="accent1"/>
              </a:buClr>
              <a:defRPr/>
            </a:pPr>
            <a:r>
              <a:rPr lang="en-US" sz="1400" dirty="0">
                <a:latin typeface="Arial" panose="020B0604020202020204" pitchFamily="34" charset="0"/>
                <a:cs typeface="Arial" panose="020B0604020202020204" pitchFamily="34" charset="0"/>
              </a:rPr>
              <a:t>Identify Characteristics and key fields to establish a clean CRM</a:t>
            </a:r>
          </a:p>
        </p:txBody>
      </p:sp>
      <p:sp>
        <p:nvSpPr>
          <p:cNvPr id="114" name="Rectangle 113">
            <a:extLst>
              <a:ext uri="{FF2B5EF4-FFF2-40B4-BE49-F238E27FC236}">
                <a16:creationId xmlns:a16="http://schemas.microsoft.com/office/drawing/2014/main" id="{078FA775-C317-495F-98DD-746D738A5A2C}"/>
              </a:ext>
            </a:extLst>
          </p:cNvPr>
          <p:cNvSpPr/>
          <p:nvPr/>
        </p:nvSpPr>
        <p:spPr>
          <a:xfrm>
            <a:off x="8010525" y="4474054"/>
            <a:ext cx="3952875" cy="932459"/>
          </a:xfrm>
          <a:prstGeom prst="rect">
            <a:avLst/>
          </a:prstGeom>
        </p:spPr>
        <p:txBody>
          <a:bodyPr wrap="square" lIns="0" tIns="0" rIns="0" bIns="0" anchor="t">
            <a:noAutofit/>
          </a:bodyPr>
          <a:lstStyle/>
          <a:p>
            <a:pPr marL="0" lvl="1">
              <a:spcBef>
                <a:spcPts val="200"/>
              </a:spcBef>
              <a:spcAft>
                <a:spcPts val="200"/>
              </a:spcAft>
              <a:buClr>
                <a:schemeClr val="accent1"/>
              </a:buClr>
              <a:defRPr/>
            </a:pPr>
            <a:r>
              <a:rPr lang="en-US" sz="1400" b="1" dirty="0">
                <a:latin typeface="Arial" panose="020B0604020202020204" pitchFamily="34" charset="0"/>
                <a:cs typeface="Arial" panose="020B0604020202020204" pitchFamily="34" charset="0"/>
              </a:rPr>
              <a:t>Data Cleanse</a:t>
            </a:r>
          </a:p>
          <a:p>
            <a:pPr marL="0" lvl="1">
              <a:spcBef>
                <a:spcPts val="200"/>
              </a:spcBef>
              <a:spcAft>
                <a:spcPts val="200"/>
              </a:spcAft>
              <a:buClr>
                <a:schemeClr val="accent1"/>
              </a:buClr>
              <a:defRPr/>
            </a:pPr>
            <a:r>
              <a:rPr lang="en-US" sz="1400" dirty="0">
                <a:latin typeface="Arial" panose="020B0604020202020204" pitchFamily="34" charset="0"/>
                <a:cs typeface="Arial" panose="020B0604020202020204" pitchFamily="34" charset="0"/>
              </a:rPr>
              <a:t>Build a clean CRM by establishing a global nomenclature for Key Fields across organization</a:t>
            </a:r>
            <a:endParaRPr lang="en-US" sz="1400" dirty="0">
              <a:solidFill>
                <a:schemeClr val="accent1"/>
              </a:solidFill>
              <a:latin typeface="Arial" panose="020B0604020202020204" pitchFamily="34" charset="0"/>
              <a:cs typeface="Arial" panose="020B0604020202020204" pitchFamily="34" charset="0"/>
            </a:endParaRPr>
          </a:p>
        </p:txBody>
      </p:sp>
      <p:sp>
        <p:nvSpPr>
          <p:cNvPr id="115" name="Rectangle 114">
            <a:extLst>
              <a:ext uri="{FF2B5EF4-FFF2-40B4-BE49-F238E27FC236}">
                <a16:creationId xmlns:a16="http://schemas.microsoft.com/office/drawing/2014/main" id="{5D4C1473-AAC2-4092-9B49-93EB937D6288}"/>
              </a:ext>
            </a:extLst>
          </p:cNvPr>
          <p:cNvSpPr/>
          <p:nvPr/>
        </p:nvSpPr>
        <p:spPr>
          <a:xfrm>
            <a:off x="195124" y="1925041"/>
            <a:ext cx="4085448" cy="932459"/>
          </a:xfrm>
          <a:prstGeom prst="rect">
            <a:avLst/>
          </a:prstGeom>
        </p:spPr>
        <p:txBody>
          <a:bodyPr wrap="square" lIns="0" tIns="0" rIns="0" bIns="0" anchor="ctr">
            <a:noAutofit/>
          </a:bodyPr>
          <a:lstStyle/>
          <a:p>
            <a:pPr marL="0" lvl="1" algn="r">
              <a:spcBef>
                <a:spcPts val="200"/>
              </a:spcBef>
              <a:spcAft>
                <a:spcPts val="200"/>
              </a:spcAft>
              <a:buClr>
                <a:schemeClr val="accent1"/>
              </a:buClr>
              <a:defRPr/>
            </a:pPr>
            <a:r>
              <a:rPr lang="en-US" sz="1400" b="1" dirty="0">
                <a:latin typeface="Arial" panose="020B0604020202020204" pitchFamily="34" charset="0"/>
                <a:cs typeface="Arial" panose="020B0604020202020204" pitchFamily="34" charset="0"/>
              </a:rPr>
              <a:t>Single Customer View</a:t>
            </a:r>
          </a:p>
          <a:p>
            <a:pPr marL="0" lvl="1" algn="r">
              <a:spcBef>
                <a:spcPts val="200"/>
              </a:spcBef>
              <a:spcAft>
                <a:spcPts val="200"/>
              </a:spcAft>
              <a:buClr>
                <a:schemeClr val="accent1"/>
              </a:buClr>
              <a:defRPr/>
            </a:pPr>
            <a:r>
              <a:rPr lang="en-US" sz="1400" dirty="0">
                <a:latin typeface="Arial" panose="020B0604020202020204" pitchFamily="34" charset="0"/>
                <a:cs typeface="Arial" panose="020B0604020202020204" pitchFamily="34" charset="0"/>
              </a:rPr>
              <a:t>Building a Unified Customer View by reconciling data from different sources and enabling Enable targeted marketing on specific customer segments </a:t>
            </a:r>
            <a:endParaRPr lang="en-US" sz="1400" dirty="0">
              <a:solidFill>
                <a:schemeClr val="accent1"/>
              </a:solidFill>
              <a:latin typeface="Arial" panose="020B0604020202020204" pitchFamily="34" charset="0"/>
              <a:cs typeface="Arial" panose="020B0604020202020204" pitchFamily="34" charset="0"/>
            </a:endParaRPr>
          </a:p>
        </p:txBody>
      </p:sp>
      <p:sp>
        <p:nvSpPr>
          <p:cNvPr id="116" name="Rectangle 115">
            <a:extLst>
              <a:ext uri="{FF2B5EF4-FFF2-40B4-BE49-F238E27FC236}">
                <a16:creationId xmlns:a16="http://schemas.microsoft.com/office/drawing/2014/main" id="{AAC9D48D-3F90-41C9-AB41-E57367B5DBA0}"/>
              </a:ext>
            </a:extLst>
          </p:cNvPr>
          <p:cNvSpPr/>
          <p:nvPr/>
        </p:nvSpPr>
        <p:spPr>
          <a:xfrm>
            <a:off x="195124" y="4474054"/>
            <a:ext cx="3952875" cy="932459"/>
          </a:xfrm>
          <a:prstGeom prst="rect">
            <a:avLst/>
          </a:prstGeom>
        </p:spPr>
        <p:txBody>
          <a:bodyPr wrap="square" lIns="0" tIns="0" rIns="0" bIns="0" anchor="t">
            <a:noAutofit/>
          </a:bodyPr>
          <a:lstStyle/>
          <a:p>
            <a:pPr marL="0" lvl="1" algn="r">
              <a:spcBef>
                <a:spcPts val="200"/>
              </a:spcBef>
              <a:spcAft>
                <a:spcPts val="200"/>
              </a:spcAft>
              <a:buClr>
                <a:schemeClr val="accent1"/>
              </a:buClr>
              <a:defRPr/>
            </a:pPr>
            <a:r>
              <a:rPr lang="en-US" sz="1400" b="1" dirty="0">
                <a:latin typeface="Arial" panose="020B0604020202020204" pitchFamily="34" charset="0"/>
                <a:cs typeface="Arial" panose="020B0604020202020204" pitchFamily="34" charset="0"/>
              </a:rPr>
              <a:t>Data Governance</a:t>
            </a:r>
          </a:p>
          <a:p>
            <a:pPr marL="0" lvl="1" algn="r">
              <a:spcBef>
                <a:spcPts val="200"/>
              </a:spcBef>
              <a:spcAft>
                <a:spcPts val="200"/>
              </a:spcAft>
              <a:buClr>
                <a:schemeClr val="accent1"/>
              </a:buClr>
              <a:defRPr/>
            </a:pPr>
            <a:r>
              <a:rPr lang="en-US" sz="1400" dirty="0">
                <a:latin typeface="Arial" panose="020B0604020202020204" pitchFamily="34" charset="0"/>
                <a:cs typeface="Arial" panose="020B0604020202020204" pitchFamily="34" charset="0"/>
              </a:rPr>
              <a:t>Build a data governance framework that can help monitor change management</a:t>
            </a:r>
            <a:endParaRPr lang="en-US" sz="1400" dirty="0">
              <a:solidFill>
                <a:schemeClr val="accent1"/>
              </a:solidFill>
              <a:latin typeface="Arial" panose="020B0604020202020204" pitchFamily="34" charset="0"/>
              <a:cs typeface="Arial" panose="020B0604020202020204" pitchFamily="34" charset="0"/>
            </a:endParaRPr>
          </a:p>
        </p:txBody>
      </p:sp>
      <p:grpSp>
        <p:nvGrpSpPr>
          <p:cNvPr id="151" name="Group 150">
            <a:extLst>
              <a:ext uri="{FF2B5EF4-FFF2-40B4-BE49-F238E27FC236}">
                <a16:creationId xmlns:a16="http://schemas.microsoft.com/office/drawing/2014/main" id="{9CA1B7EC-A47A-4E29-856D-04770A7DE332}"/>
              </a:ext>
            </a:extLst>
          </p:cNvPr>
          <p:cNvGrpSpPr/>
          <p:nvPr/>
        </p:nvGrpSpPr>
        <p:grpSpPr>
          <a:xfrm>
            <a:off x="4338942" y="1963738"/>
            <a:ext cx="3514116" cy="3503612"/>
            <a:chOff x="4338942" y="2268538"/>
            <a:chExt cx="3514116" cy="3503612"/>
          </a:xfrm>
        </p:grpSpPr>
        <p:sp>
          <p:nvSpPr>
            <p:cNvPr id="94" name="Freeform 6">
              <a:extLst>
                <a:ext uri="{FF2B5EF4-FFF2-40B4-BE49-F238E27FC236}">
                  <a16:creationId xmlns:a16="http://schemas.microsoft.com/office/drawing/2014/main" id="{113EDB31-4ADD-4407-8529-CFB59A9261BC}"/>
                </a:ext>
              </a:extLst>
            </p:cNvPr>
            <p:cNvSpPr>
              <a:spLocks/>
            </p:cNvSpPr>
            <p:nvPr/>
          </p:nvSpPr>
          <p:spPr bwMode="auto">
            <a:xfrm>
              <a:off x="4338942" y="4088615"/>
              <a:ext cx="1688037" cy="1683535"/>
            </a:xfrm>
            <a:custGeom>
              <a:avLst/>
              <a:gdLst>
                <a:gd name="T0" fmla="*/ 2637 w 2645"/>
                <a:gd name="T1" fmla="*/ 2637 h 2637"/>
                <a:gd name="T2" fmla="*/ 2645 w 2645"/>
                <a:gd name="T3" fmla="*/ 2636 h 2637"/>
                <a:gd name="T4" fmla="*/ 2645 w 2645"/>
                <a:gd name="T5" fmla="*/ 2366 h 2637"/>
                <a:gd name="T6" fmla="*/ 2637 w 2645"/>
                <a:gd name="T7" fmla="*/ 2367 h 2637"/>
                <a:gd name="T8" fmla="*/ 270 w 2645"/>
                <a:gd name="T9" fmla="*/ 0 h 2637"/>
                <a:gd name="T10" fmla="*/ 270 w 2645"/>
                <a:gd name="T11" fmla="*/ 0 h 2637"/>
                <a:gd name="T12" fmla="*/ 0 w 2645"/>
                <a:gd name="T13" fmla="*/ 0 h 2637"/>
                <a:gd name="T14" fmla="*/ 0 w 2645"/>
                <a:gd name="T15" fmla="*/ 0 h 2637"/>
                <a:gd name="T16" fmla="*/ 2637 w 2645"/>
                <a:gd name="T17" fmla="*/ 2637 h 2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5" h="2637">
                  <a:moveTo>
                    <a:pt x="2637" y="2637"/>
                  </a:moveTo>
                  <a:cubicBezTo>
                    <a:pt x="2640" y="2637"/>
                    <a:pt x="2642" y="2636"/>
                    <a:pt x="2645" y="2636"/>
                  </a:cubicBezTo>
                  <a:cubicBezTo>
                    <a:pt x="2645" y="2366"/>
                    <a:pt x="2645" y="2366"/>
                    <a:pt x="2645" y="2366"/>
                  </a:cubicBezTo>
                  <a:cubicBezTo>
                    <a:pt x="2642" y="2367"/>
                    <a:pt x="2640" y="2367"/>
                    <a:pt x="2637" y="2367"/>
                  </a:cubicBezTo>
                  <a:cubicBezTo>
                    <a:pt x="1330" y="2367"/>
                    <a:pt x="270" y="1307"/>
                    <a:pt x="270" y="0"/>
                  </a:cubicBezTo>
                  <a:cubicBezTo>
                    <a:pt x="270" y="0"/>
                    <a:pt x="270" y="0"/>
                    <a:pt x="270" y="0"/>
                  </a:cubicBezTo>
                  <a:cubicBezTo>
                    <a:pt x="0" y="0"/>
                    <a:pt x="0" y="0"/>
                    <a:pt x="0" y="0"/>
                  </a:cubicBezTo>
                  <a:cubicBezTo>
                    <a:pt x="0" y="0"/>
                    <a:pt x="0" y="0"/>
                    <a:pt x="0" y="0"/>
                  </a:cubicBezTo>
                  <a:cubicBezTo>
                    <a:pt x="0" y="1456"/>
                    <a:pt x="1181" y="2637"/>
                    <a:pt x="2637" y="2637"/>
                  </a:cubicBezTo>
                  <a:close/>
                </a:path>
              </a:pathLst>
            </a:custGeom>
            <a:solidFill>
              <a:schemeClr val="tx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5" name="Freeform 8">
              <a:extLst>
                <a:ext uri="{FF2B5EF4-FFF2-40B4-BE49-F238E27FC236}">
                  <a16:creationId xmlns:a16="http://schemas.microsoft.com/office/drawing/2014/main" id="{38E03DD9-D706-4030-ACA7-5D83DEDEA008}"/>
                </a:ext>
              </a:extLst>
            </p:cNvPr>
            <p:cNvSpPr>
              <a:spLocks/>
            </p:cNvSpPr>
            <p:nvPr/>
          </p:nvSpPr>
          <p:spPr bwMode="auto">
            <a:xfrm>
              <a:off x="6163521" y="4088615"/>
              <a:ext cx="1689537" cy="1683535"/>
            </a:xfrm>
            <a:custGeom>
              <a:avLst/>
              <a:gdLst>
                <a:gd name="T0" fmla="*/ 8 w 2644"/>
                <a:gd name="T1" fmla="*/ 2637 h 2637"/>
                <a:gd name="T2" fmla="*/ 0 w 2644"/>
                <a:gd name="T3" fmla="*/ 2636 h 2637"/>
                <a:gd name="T4" fmla="*/ 0 w 2644"/>
                <a:gd name="T5" fmla="*/ 2366 h 2637"/>
                <a:gd name="T6" fmla="*/ 8 w 2644"/>
                <a:gd name="T7" fmla="*/ 2367 h 2637"/>
                <a:gd name="T8" fmla="*/ 2374 w 2644"/>
                <a:gd name="T9" fmla="*/ 0 h 2637"/>
                <a:gd name="T10" fmla="*/ 2374 w 2644"/>
                <a:gd name="T11" fmla="*/ 0 h 2637"/>
                <a:gd name="T12" fmla="*/ 2644 w 2644"/>
                <a:gd name="T13" fmla="*/ 0 h 2637"/>
                <a:gd name="T14" fmla="*/ 2644 w 2644"/>
                <a:gd name="T15" fmla="*/ 0 h 2637"/>
                <a:gd name="T16" fmla="*/ 8 w 2644"/>
                <a:gd name="T17" fmla="*/ 2637 h 2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4" h="2637">
                  <a:moveTo>
                    <a:pt x="8" y="2637"/>
                  </a:moveTo>
                  <a:cubicBezTo>
                    <a:pt x="5" y="2637"/>
                    <a:pt x="3" y="2636"/>
                    <a:pt x="0" y="2636"/>
                  </a:cubicBezTo>
                  <a:cubicBezTo>
                    <a:pt x="0" y="2366"/>
                    <a:pt x="0" y="2366"/>
                    <a:pt x="0" y="2366"/>
                  </a:cubicBezTo>
                  <a:cubicBezTo>
                    <a:pt x="3" y="2367"/>
                    <a:pt x="5" y="2367"/>
                    <a:pt x="8" y="2367"/>
                  </a:cubicBezTo>
                  <a:cubicBezTo>
                    <a:pt x="1315" y="2367"/>
                    <a:pt x="2374" y="1307"/>
                    <a:pt x="2374" y="0"/>
                  </a:cubicBezTo>
                  <a:cubicBezTo>
                    <a:pt x="2374" y="0"/>
                    <a:pt x="2374" y="0"/>
                    <a:pt x="2374" y="0"/>
                  </a:cubicBezTo>
                  <a:cubicBezTo>
                    <a:pt x="2644" y="0"/>
                    <a:pt x="2644" y="0"/>
                    <a:pt x="2644" y="0"/>
                  </a:cubicBezTo>
                  <a:cubicBezTo>
                    <a:pt x="2644" y="0"/>
                    <a:pt x="2644" y="0"/>
                    <a:pt x="2644" y="0"/>
                  </a:cubicBezTo>
                  <a:cubicBezTo>
                    <a:pt x="2644" y="1456"/>
                    <a:pt x="1464" y="2637"/>
                    <a:pt x="8" y="2637"/>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6" name="Freeform 10">
              <a:extLst>
                <a:ext uri="{FF2B5EF4-FFF2-40B4-BE49-F238E27FC236}">
                  <a16:creationId xmlns:a16="http://schemas.microsoft.com/office/drawing/2014/main" id="{F34E7B79-2CCE-41A3-BCB3-E1EA76AF7296}"/>
                </a:ext>
              </a:extLst>
            </p:cNvPr>
            <p:cNvSpPr>
              <a:spLocks/>
            </p:cNvSpPr>
            <p:nvPr/>
          </p:nvSpPr>
          <p:spPr bwMode="auto">
            <a:xfrm>
              <a:off x="6163521" y="2268538"/>
              <a:ext cx="1689537" cy="1683535"/>
            </a:xfrm>
            <a:custGeom>
              <a:avLst/>
              <a:gdLst>
                <a:gd name="T0" fmla="*/ 8 w 2644"/>
                <a:gd name="T1" fmla="*/ 0 h 2637"/>
                <a:gd name="T2" fmla="*/ 0 w 2644"/>
                <a:gd name="T3" fmla="*/ 0 h 2637"/>
                <a:gd name="T4" fmla="*/ 0 w 2644"/>
                <a:gd name="T5" fmla="*/ 270 h 2637"/>
                <a:gd name="T6" fmla="*/ 8 w 2644"/>
                <a:gd name="T7" fmla="*/ 270 h 2637"/>
                <a:gd name="T8" fmla="*/ 2374 w 2644"/>
                <a:gd name="T9" fmla="*/ 2637 h 2637"/>
                <a:gd name="T10" fmla="*/ 2374 w 2644"/>
                <a:gd name="T11" fmla="*/ 2637 h 2637"/>
                <a:gd name="T12" fmla="*/ 2644 w 2644"/>
                <a:gd name="T13" fmla="*/ 2637 h 2637"/>
                <a:gd name="T14" fmla="*/ 2644 w 2644"/>
                <a:gd name="T15" fmla="*/ 2637 h 2637"/>
                <a:gd name="T16" fmla="*/ 8 w 2644"/>
                <a:gd name="T17" fmla="*/ 0 h 2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4" h="2637">
                  <a:moveTo>
                    <a:pt x="8" y="0"/>
                  </a:moveTo>
                  <a:cubicBezTo>
                    <a:pt x="5" y="0"/>
                    <a:pt x="3" y="0"/>
                    <a:pt x="0" y="0"/>
                  </a:cubicBezTo>
                  <a:cubicBezTo>
                    <a:pt x="0" y="270"/>
                    <a:pt x="0" y="270"/>
                    <a:pt x="0" y="270"/>
                  </a:cubicBezTo>
                  <a:cubicBezTo>
                    <a:pt x="3" y="270"/>
                    <a:pt x="5" y="270"/>
                    <a:pt x="8" y="270"/>
                  </a:cubicBezTo>
                  <a:cubicBezTo>
                    <a:pt x="1315" y="270"/>
                    <a:pt x="2374" y="1329"/>
                    <a:pt x="2374" y="2637"/>
                  </a:cubicBezTo>
                  <a:cubicBezTo>
                    <a:pt x="2374" y="2637"/>
                    <a:pt x="2374" y="2637"/>
                    <a:pt x="2374" y="2637"/>
                  </a:cubicBezTo>
                  <a:cubicBezTo>
                    <a:pt x="2644" y="2637"/>
                    <a:pt x="2644" y="2637"/>
                    <a:pt x="2644" y="2637"/>
                  </a:cubicBezTo>
                  <a:cubicBezTo>
                    <a:pt x="2644" y="2637"/>
                    <a:pt x="2644" y="2637"/>
                    <a:pt x="2644" y="2637"/>
                  </a:cubicBezTo>
                  <a:cubicBezTo>
                    <a:pt x="2644" y="1180"/>
                    <a:pt x="1464" y="0"/>
                    <a:pt x="8" y="0"/>
                  </a:cubicBez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7" name="Freeform 12">
              <a:extLst>
                <a:ext uri="{FF2B5EF4-FFF2-40B4-BE49-F238E27FC236}">
                  <a16:creationId xmlns:a16="http://schemas.microsoft.com/office/drawing/2014/main" id="{AF4F4D60-0754-4FBF-9D5A-0D7DEA1F84E8}"/>
                </a:ext>
              </a:extLst>
            </p:cNvPr>
            <p:cNvSpPr>
              <a:spLocks/>
            </p:cNvSpPr>
            <p:nvPr/>
          </p:nvSpPr>
          <p:spPr bwMode="auto">
            <a:xfrm>
              <a:off x="4338942" y="2268538"/>
              <a:ext cx="1688037" cy="1683535"/>
            </a:xfrm>
            <a:custGeom>
              <a:avLst/>
              <a:gdLst>
                <a:gd name="T0" fmla="*/ 2637 w 2645"/>
                <a:gd name="T1" fmla="*/ 0 h 2637"/>
                <a:gd name="T2" fmla="*/ 2645 w 2645"/>
                <a:gd name="T3" fmla="*/ 0 h 2637"/>
                <a:gd name="T4" fmla="*/ 2645 w 2645"/>
                <a:gd name="T5" fmla="*/ 270 h 2637"/>
                <a:gd name="T6" fmla="*/ 2637 w 2645"/>
                <a:gd name="T7" fmla="*/ 270 h 2637"/>
                <a:gd name="T8" fmla="*/ 270 w 2645"/>
                <a:gd name="T9" fmla="*/ 2637 h 2637"/>
                <a:gd name="T10" fmla="*/ 270 w 2645"/>
                <a:gd name="T11" fmla="*/ 2637 h 2637"/>
                <a:gd name="T12" fmla="*/ 0 w 2645"/>
                <a:gd name="T13" fmla="*/ 2637 h 2637"/>
                <a:gd name="T14" fmla="*/ 0 w 2645"/>
                <a:gd name="T15" fmla="*/ 2637 h 2637"/>
                <a:gd name="T16" fmla="*/ 2637 w 2645"/>
                <a:gd name="T17" fmla="*/ 0 h 2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5" h="2637">
                  <a:moveTo>
                    <a:pt x="2637" y="0"/>
                  </a:moveTo>
                  <a:cubicBezTo>
                    <a:pt x="2640" y="0"/>
                    <a:pt x="2642" y="0"/>
                    <a:pt x="2645" y="0"/>
                  </a:cubicBezTo>
                  <a:cubicBezTo>
                    <a:pt x="2645" y="270"/>
                    <a:pt x="2645" y="270"/>
                    <a:pt x="2645" y="270"/>
                  </a:cubicBezTo>
                  <a:cubicBezTo>
                    <a:pt x="2642" y="270"/>
                    <a:pt x="2640" y="270"/>
                    <a:pt x="2637" y="270"/>
                  </a:cubicBezTo>
                  <a:cubicBezTo>
                    <a:pt x="1330" y="270"/>
                    <a:pt x="270" y="1329"/>
                    <a:pt x="270" y="2637"/>
                  </a:cubicBezTo>
                  <a:cubicBezTo>
                    <a:pt x="270" y="2637"/>
                    <a:pt x="270" y="2637"/>
                    <a:pt x="270" y="2637"/>
                  </a:cubicBezTo>
                  <a:cubicBezTo>
                    <a:pt x="0" y="2637"/>
                    <a:pt x="0" y="2637"/>
                    <a:pt x="0" y="2637"/>
                  </a:cubicBezTo>
                  <a:cubicBezTo>
                    <a:pt x="0" y="2637"/>
                    <a:pt x="0" y="2637"/>
                    <a:pt x="0" y="2637"/>
                  </a:cubicBezTo>
                  <a:cubicBezTo>
                    <a:pt x="0" y="1180"/>
                    <a:pt x="1181" y="0"/>
                    <a:pt x="2637"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8" name="Oval 13">
              <a:extLst>
                <a:ext uri="{FF2B5EF4-FFF2-40B4-BE49-F238E27FC236}">
                  <a16:creationId xmlns:a16="http://schemas.microsoft.com/office/drawing/2014/main" id="{F7EBC0AB-6039-42D5-BA2A-F067648E1EDB}"/>
                </a:ext>
              </a:extLst>
            </p:cNvPr>
            <p:cNvSpPr>
              <a:spLocks noChangeArrowheads="1"/>
            </p:cNvSpPr>
            <p:nvPr/>
          </p:nvSpPr>
          <p:spPr bwMode="auto">
            <a:xfrm>
              <a:off x="6908658" y="2411234"/>
              <a:ext cx="775446" cy="7754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2" name="Oval 18">
              <a:extLst>
                <a:ext uri="{FF2B5EF4-FFF2-40B4-BE49-F238E27FC236}">
                  <a16:creationId xmlns:a16="http://schemas.microsoft.com/office/drawing/2014/main" id="{8CCD744B-65FE-4FF6-8CA2-323B151E7F14}"/>
                </a:ext>
              </a:extLst>
            </p:cNvPr>
            <p:cNvSpPr>
              <a:spLocks noChangeArrowheads="1"/>
            </p:cNvSpPr>
            <p:nvPr/>
          </p:nvSpPr>
          <p:spPr bwMode="auto">
            <a:xfrm>
              <a:off x="6967024" y="2469601"/>
              <a:ext cx="658710" cy="658709"/>
            </a:xfrm>
            <a:prstGeom prst="ellipse">
              <a:avLst/>
            </a:pr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13" name="Freeform 19">
              <a:extLst>
                <a:ext uri="{FF2B5EF4-FFF2-40B4-BE49-F238E27FC236}">
                  <a16:creationId xmlns:a16="http://schemas.microsoft.com/office/drawing/2014/main" id="{533268B2-7054-458D-9730-C9845EB098D1}"/>
                </a:ext>
              </a:extLst>
            </p:cNvPr>
            <p:cNvSpPr>
              <a:spLocks/>
            </p:cNvSpPr>
            <p:nvPr/>
          </p:nvSpPr>
          <p:spPr bwMode="auto">
            <a:xfrm>
              <a:off x="6967020" y="2565631"/>
              <a:ext cx="561179" cy="562679"/>
            </a:xfrm>
            <a:custGeom>
              <a:avLst/>
              <a:gdLst>
                <a:gd name="T0" fmla="*/ 0 w 880"/>
                <a:gd name="T1" fmla="*/ 364 h 880"/>
                <a:gd name="T2" fmla="*/ 515 w 880"/>
                <a:gd name="T3" fmla="*/ 880 h 880"/>
                <a:gd name="T4" fmla="*/ 880 w 880"/>
                <a:gd name="T5" fmla="*/ 729 h 880"/>
                <a:gd name="T6" fmla="*/ 151 w 880"/>
                <a:gd name="T7" fmla="*/ 0 h 880"/>
                <a:gd name="T8" fmla="*/ 0 w 880"/>
                <a:gd name="T9" fmla="*/ 364 h 880"/>
              </a:gdLst>
              <a:ahLst/>
              <a:cxnLst>
                <a:cxn ang="0">
                  <a:pos x="T0" y="T1"/>
                </a:cxn>
                <a:cxn ang="0">
                  <a:pos x="T2" y="T3"/>
                </a:cxn>
                <a:cxn ang="0">
                  <a:pos x="T4" y="T5"/>
                </a:cxn>
                <a:cxn ang="0">
                  <a:pos x="T6" y="T7"/>
                </a:cxn>
                <a:cxn ang="0">
                  <a:pos x="T8" y="T9"/>
                </a:cxn>
              </a:cxnLst>
              <a:rect l="0" t="0" r="r" b="b"/>
              <a:pathLst>
                <a:path w="880" h="880">
                  <a:moveTo>
                    <a:pt x="0" y="364"/>
                  </a:moveTo>
                  <a:cubicBezTo>
                    <a:pt x="0" y="649"/>
                    <a:pt x="231" y="880"/>
                    <a:pt x="515" y="880"/>
                  </a:cubicBezTo>
                  <a:cubicBezTo>
                    <a:pt x="658" y="880"/>
                    <a:pt x="787" y="823"/>
                    <a:pt x="880" y="729"/>
                  </a:cubicBezTo>
                  <a:cubicBezTo>
                    <a:pt x="151" y="0"/>
                    <a:pt x="151" y="0"/>
                    <a:pt x="151" y="0"/>
                  </a:cubicBezTo>
                  <a:cubicBezTo>
                    <a:pt x="57" y="93"/>
                    <a:pt x="0" y="222"/>
                    <a:pt x="0" y="364"/>
                  </a:cubicBezTo>
                  <a:close/>
                </a:path>
              </a:pathLst>
            </a:custGeom>
            <a:solidFill>
              <a:schemeClr val="accent4">
                <a:lumMod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00" name="Oval 13">
              <a:extLst>
                <a:ext uri="{FF2B5EF4-FFF2-40B4-BE49-F238E27FC236}">
                  <a16:creationId xmlns:a16="http://schemas.microsoft.com/office/drawing/2014/main" id="{5C742317-CFFD-4E23-99B3-3DD670218C44}"/>
                </a:ext>
              </a:extLst>
            </p:cNvPr>
            <p:cNvSpPr>
              <a:spLocks noChangeArrowheads="1"/>
            </p:cNvSpPr>
            <p:nvPr/>
          </p:nvSpPr>
          <p:spPr bwMode="auto">
            <a:xfrm>
              <a:off x="6908658" y="4836004"/>
              <a:ext cx="775446" cy="7754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1" name="Oval 13">
              <a:extLst>
                <a:ext uri="{FF2B5EF4-FFF2-40B4-BE49-F238E27FC236}">
                  <a16:creationId xmlns:a16="http://schemas.microsoft.com/office/drawing/2014/main" id="{4FF19D47-82CD-49F1-B9AD-6E1F263BB86F}"/>
                </a:ext>
              </a:extLst>
            </p:cNvPr>
            <p:cNvSpPr>
              <a:spLocks noChangeArrowheads="1"/>
            </p:cNvSpPr>
            <p:nvPr/>
          </p:nvSpPr>
          <p:spPr bwMode="auto">
            <a:xfrm>
              <a:off x="4505645" y="4836004"/>
              <a:ext cx="775446" cy="7754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0" name="Oval 21">
              <a:extLst>
                <a:ext uri="{FF2B5EF4-FFF2-40B4-BE49-F238E27FC236}">
                  <a16:creationId xmlns:a16="http://schemas.microsoft.com/office/drawing/2014/main" id="{65C18ED5-E464-437F-9DAE-0E769C0E59AE}"/>
                </a:ext>
              </a:extLst>
            </p:cNvPr>
            <p:cNvSpPr>
              <a:spLocks noChangeArrowheads="1"/>
            </p:cNvSpPr>
            <p:nvPr/>
          </p:nvSpPr>
          <p:spPr bwMode="auto">
            <a:xfrm>
              <a:off x="4564012" y="4894371"/>
              <a:ext cx="658710" cy="658709"/>
            </a:xfrm>
            <a:prstGeom prst="ellipse">
              <a:avLst/>
            </a:pr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1" name="Freeform 22">
              <a:extLst>
                <a:ext uri="{FF2B5EF4-FFF2-40B4-BE49-F238E27FC236}">
                  <a16:creationId xmlns:a16="http://schemas.microsoft.com/office/drawing/2014/main" id="{533E5428-AA58-4AF6-9445-F7B0F4574AD6}"/>
                </a:ext>
              </a:extLst>
            </p:cNvPr>
            <p:cNvSpPr>
              <a:spLocks/>
            </p:cNvSpPr>
            <p:nvPr/>
          </p:nvSpPr>
          <p:spPr bwMode="auto">
            <a:xfrm>
              <a:off x="4660040" y="4894368"/>
              <a:ext cx="562679" cy="562678"/>
            </a:xfrm>
            <a:custGeom>
              <a:avLst/>
              <a:gdLst>
                <a:gd name="T0" fmla="*/ 880 w 880"/>
                <a:gd name="T1" fmla="*/ 516 h 881"/>
                <a:gd name="T2" fmla="*/ 364 w 880"/>
                <a:gd name="T3" fmla="*/ 0 h 881"/>
                <a:gd name="T4" fmla="*/ 0 w 880"/>
                <a:gd name="T5" fmla="*/ 151 h 881"/>
                <a:gd name="T6" fmla="*/ 729 w 880"/>
                <a:gd name="T7" fmla="*/ 881 h 881"/>
                <a:gd name="T8" fmla="*/ 880 w 880"/>
                <a:gd name="T9" fmla="*/ 516 h 881"/>
              </a:gdLst>
              <a:ahLst/>
              <a:cxnLst>
                <a:cxn ang="0">
                  <a:pos x="T0" y="T1"/>
                </a:cxn>
                <a:cxn ang="0">
                  <a:pos x="T2" y="T3"/>
                </a:cxn>
                <a:cxn ang="0">
                  <a:pos x="T4" y="T5"/>
                </a:cxn>
                <a:cxn ang="0">
                  <a:pos x="T6" y="T7"/>
                </a:cxn>
                <a:cxn ang="0">
                  <a:pos x="T8" y="T9"/>
                </a:cxn>
              </a:cxnLst>
              <a:rect l="0" t="0" r="r" b="b"/>
              <a:pathLst>
                <a:path w="880" h="881">
                  <a:moveTo>
                    <a:pt x="880" y="516"/>
                  </a:moveTo>
                  <a:cubicBezTo>
                    <a:pt x="880" y="231"/>
                    <a:pt x="649" y="0"/>
                    <a:pt x="364" y="0"/>
                  </a:cubicBezTo>
                  <a:cubicBezTo>
                    <a:pt x="222" y="0"/>
                    <a:pt x="93" y="58"/>
                    <a:pt x="0" y="151"/>
                  </a:cubicBezTo>
                  <a:cubicBezTo>
                    <a:pt x="729" y="881"/>
                    <a:pt x="729" y="881"/>
                    <a:pt x="729" y="881"/>
                  </a:cubicBezTo>
                  <a:cubicBezTo>
                    <a:pt x="823" y="787"/>
                    <a:pt x="880" y="659"/>
                    <a:pt x="880" y="516"/>
                  </a:cubicBezTo>
                  <a:close/>
                </a:path>
              </a:pathLst>
            </a:custGeom>
            <a:solidFill>
              <a:srgbClr val="0D5257"/>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03" name="Oval 13">
              <a:extLst>
                <a:ext uri="{FF2B5EF4-FFF2-40B4-BE49-F238E27FC236}">
                  <a16:creationId xmlns:a16="http://schemas.microsoft.com/office/drawing/2014/main" id="{D2B6AAF7-DB20-4783-A381-2B44E38224D9}"/>
                </a:ext>
              </a:extLst>
            </p:cNvPr>
            <p:cNvSpPr>
              <a:spLocks noChangeArrowheads="1"/>
            </p:cNvSpPr>
            <p:nvPr/>
          </p:nvSpPr>
          <p:spPr bwMode="auto">
            <a:xfrm>
              <a:off x="4505645" y="2411234"/>
              <a:ext cx="775446" cy="7754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8" name="Oval 107">
              <a:extLst>
                <a:ext uri="{FF2B5EF4-FFF2-40B4-BE49-F238E27FC236}">
                  <a16:creationId xmlns:a16="http://schemas.microsoft.com/office/drawing/2014/main" id="{00B45DD7-520A-4AA7-BCBB-52A522BBA716}"/>
                </a:ext>
              </a:extLst>
            </p:cNvPr>
            <p:cNvSpPr>
              <a:spLocks noChangeArrowheads="1"/>
            </p:cNvSpPr>
            <p:nvPr/>
          </p:nvSpPr>
          <p:spPr bwMode="auto">
            <a:xfrm>
              <a:off x="4564012" y="2469601"/>
              <a:ext cx="658710" cy="658709"/>
            </a:xfrm>
            <a:prstGeom prst="ellipse">
              <a:avLst/>
            </a:pr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09" name="Freeform 16">
              <a:extLst>
                <a:ext uri="{FF2B5EF4-FFF2-40B4-BE49-F238E27FC236}">
                  <a16:creationId xmlns:a16="http://schemas.microsoft.com/office/drawing/2014/main" id="{0CE2A06E-2CDC-439E-8E39-312223CDFEF7}"/>
                </a:ext>
              </a:extLst>
            </p:cNvPr>
            <p:cNvSpPr>
              <a:spLocks/>
            </p:cNvSpPr>
            <p:nvPr/>
          </p:nvSpPr>
          <p:spPr bwMode="auto">
            <a:xfrm>
              <a:off x="4660040" y="2565631"/>
              <a:ext cx="562679" cy="562678"/>
            </a:xfrm>
            <a:custGeom>
              <a:avLst/>
              <a:gdLst>
                <a:gd name="T0" fmla="*/ 365 w 881"/>
                <a:gd name="T1" fmla="*/ 881 h 881"/>
                <a:gd name="T2" fmla="*/ 881 w 881"/>
                <a:gd name="T3" fmla="*/ 365 h 881"/>
                <a:gd name="T4" fmla="*/ 730 w 881"/>
                <a:gd name="T5" fmla="*/ 0 h 881"/>
                <a:gd name="T6" fmla="*/ 0 w 881"/>
                <a:gd name="T7" fmla="*/ 730 h 881"/>
                <a:gd name="T8" fmla="*/ 365 w 881"/>
                <a:gd name="T9" fmla="*/ 881 h 881"/>
              </a:gdLst>
              <a:ahLst/>
              <a:cxnLst>
                <a:cxn ang="0">
                  <a:pos x="T0" y="T1"/>
                </a:cxn>
                <a:cxn ang="0">
                  <a:pos x="T2" y="T3"/>
                </a:cxn>
                <a:cxn ang="0">
                  <a:pos x="T4" y="T5"/>
                </a:cxn>
                <a:cxn ang="0">
                  <a:pos x="T6" y="T7"/>
                </a:cxn>
                <a:cxn ang="0">
                  <a:pos x="T8" y="T9"/>
                </a:cxn>
              </a:cxnLst>
              <a:rect l="0" t="0" r="r" b="b"/>
              <a:pathLst>
                <a:path w="881" h="881">
                  <a:moveTo>
                    <a:pt x="365" y="881"/>
                  </a:moveTo>
                  <a:cubicBezTo>
                    <a:pt x="650" y="881"/>
                    <a:pt x="881" y="650"/>
                    <a:pt x="881" y="365"/>
                  </a:cubicBezTo>
                  <a:cubicBezTo>
                    <a:pt x="881" y="223"/>
                    <a:pt x="823" y="94"/>
                    <a:pt x="730" y="0"/>
                  </a:cubicBezTo>
                  <a:cubicBezTo>
                    <a:pt x="0" y="730"/>
                    <a:pt x="0" y="730"/>
                    <a:pt x="0" y="730"/>
                  </a:cubicBezTo>
                  <a:cubicBezTo>
                    <a:pt x="94" y="823"/>
                    <a:pt x="223" y="881"/>
                    <a:pt x="365" y="881"/>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06" name="Oval 24">
              <a:extLst>
                <a:ext uri="{FF2B5EF4-FFF2-40B4-BE49-F238E27FC236}">
                  <a16:creationId xmlns:a16="http://schemas.microsoft.com/office/drawing/2014/main" id="{B32863FC-ECB9-4337-BA32-8C2963BAF0EB}"/>
                </a:ext>
              </a:extLst>
            </p:cNvPr>
            <p:cNvSpPr>
              <a:spLocks noChangeArrowheads="1"/>
            </p:cNvSpPr>
            <p:nvPr/>
          </p:nvSpPr>
          <p:spPr bwMode="auto">
            <a:xfrm>
              <a:off x="6967776" y="4894371"/>
              <a:ext cx="657209" cy="658709"/>
            </a:xfrm>
            <a:prstGeom prst="ellipse">
              <a:avLst/>
            </a:prstGeom>
            <a:solidFill>
              <a:srgbClr val="1957A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07" name="Freeform 25">
              <a:extLst>
                <a:ext uri="{FF2B5EF4-FFF2-40B4-BE49-F238E27FC236}">
                  <a16:creationId xmlns:a16="http://schemas.microsoft.com/office/drawing/2014/main" id="{F27F214D-4FA2-4B4C-BE89-88096F61A56E}"/>
                </a:ext>
              </a:extLst>
            </p:cNvPr>
            <p:cNvSpPr>
              <a:spLocks/>
            </p:cNvSpPr>
            <p:nvPr/>
          </p:nvSpPr>
          <p:spPr bwMode="auto">
            <a:xfrm>
              <a:off x="6967772" y="4894368"/>
              <a:ext cx="561178" cy="562678"/>
            </a:xfrm>
            <a:custGeom>
              <a:avLst/>
              <a:gdLst>
                <a:gd name="T0" fmla="*/ 515 w 880"/>
                <a:gd name="T1" fmla="*/ 0 h 881"/>
                <a:gd name="T2" fmla="*/ 0 w 880"/>
                <a:gd name="T3" fmla="*/ 516 h 881"/>
                <a:gd name="T4" fmla="*/ 151 w 880"/>
                <a:gd name="T5" fmla="*/ 881 h 881"/>
                <a:gd name="T6" fmla="*/ 880 w 880"/>
                <a:gd name="T7" fmla="*/ 151 h 881"/>
                <a:gd name="T8" fmla="*/ 515 w 880"/>
                <a:gd name="T9" fmla="*/ 0 h 881"/>
              </a:gdLst>
              <a:ahLst/>
              <a:cxnLst>
                <a:cxn ang="0">
                  <a:pos x="T0" y="T1"/>
                </a:cxn>
                <a:cxn ang="0">
                  <a:pos x="T2" y="T3"/>
                </a:cxn>
                <a:cxn ang="0">
                  <a:pos x="T4" y="T5"/>
                </a:cxn>
                <a:cxn ang="0">
                  <a:pos x="T6" y="T7"/>
                </a:cxn>
                <a:cxn ang="0">
                  <a:pos x="T8" y="T9"/>
                </a:cxn>
              </a:cxnLst>
              <a:rect l="0" t="0" r="r" b="b"/>
              <a:pathLst>
                <a:path w="880" h="881">
                  <a:moveTo>
                    <a:pt x="515" y="0"/>
                  </a:moveTo>
                  <a:cubicBezTo>
                    <a:pt x="231" y="0"/>
                    <a:pt x="0" y="231"/>
                    <a:pt x="0" y="516"/>
                  </a:cubicBezTo>
                  <a:cubicBezTo>
                    <a:pt x="0" y="658"/>
                    <a:pt x="57" y="787"/>
                    <a:pt x="151" y="881"/>
                  </a:cubicBezTo>
                  <a:cubicBezTo>
                    <a:pt x="880" y="151"/>
                    <a:pt x="880" y="151"/>
                    <a:pt x="880" y="151"/>
                  </a:cubicBezTo>
                  <a:cubicBezTo>
                    <a:pt x="787" y="58"/>
                    <a:pt x="658" y="0"/>
                    <a:pt x="515" y="0"/>
                  </a:cubicBezTo>
                  <a:close/>
                </a:path>
              </a:pathLst>
            </a:custGeom>
            <a:solidFill>
              <a:srgbClr val="0D2C5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7" name="Rectangle 116">
              <a:extLst>
                <a:ext uri="{FF2B5EF4-FFF2-40B4-BE49-F238E27FC236}">
                  <a16:creationId xmlns:a16="http://schemas.microsoft.com/office/drawing/2014/main" id="{A5DDC792-D527-47F2-A758-72285DEDBE06}"/>
                </a:ext>
              </a:extLst>
            </p:cNvPr>
            <p:cNvSpPr/>
            <p:nvPr/>
          </p:nvSpPr>
          <p:spPr>
            <a:xfrm>
              <a:off x="7094963" y="2679075"/>
              <a:ext cx="402832" cy="239760"/>
            </a:xfrm>
            <a:prstGeom prst="rect">
              <a:avLst/>
            </a:prstGeom>
          </p:spPr>
          <p:txBody>
            <a:bodyPr wrap="square" lIns="0" tIns="0" rIns="0" bIns="0" anchor="ctr">
              <a:noAutofit/>
            </a:bodyPr>
            <a:lstStyle/>
            <a:p>
              <a:pPr marL="0" lvl="1" algn="ctr">
                <a:spcBef>
                  <a:spcPts val="200"/>
                </a:spcBef>
                <a:spcAft>
                  <a:spcPts val="200"/>
                </a:spcAft>
                <a:buClr>
                  <a:schemeClr val="accent1"/>
                </a:buClr>
                <a:defRPr/>
              </a:pPr>
              <a:r>
                <a:rPr lang="en-US" sz="2000" b="1" dirty="0">
                  <a:solidFill>
                    <a:schemeClr val="bg1"/>
                  </a:solidFill>
                  <a:latin typeface="Arial" panose="020B0604020202020204" pitchFamily="34" charset="0"/>
                  <a:cs typeface="Arial" panose="020B0604020202020204" pitchFamily="34" charset="0"/>
                </a:rPr>
                <a:t>01</a:t>
              </a:r>
            </a:p>
          </p:txBody>
        </p:sp>
        <p:sp>
          <p:nvSpPr>
            <p:cNvPr id="118" name="Rectangle 117">
              <a:extLst>
                <a:ext uri="{FF2B5EF4-FFF2-40B4-BE49-F238E27FC236}">
                  <a16:creationId xmlns:a16="http://schemas.microsoft.com/office/drawing/2014/main" id="{8CA808EE-DA93-46FC-BFB5-A0174CA8F21C}"/>
                </a:ext>
              </a:extLst>
            </p:cNvPr>
            <p:cNvSpPr/>
            <p:nvPr/>
          </p:nvSpPr>
          <p:spPr>
            <a:xfrm>
              <a:off x="7094964" y="5103845"/>
              <a:ext cx="402832" cy="239760"/>
            </a:xfrm>
            <a:prstGeom prst="rect">
              <a:avLst/>
            </a:prstGeom>
          </p:spPr>
          <p:txBody>
            <a:bodyPr wrap="square" lIns="0" tIns="0" rIns="0" bIns="0" anchor="ctr">
              <a:noAutofit/>
            </a:bodyPr>
            <a:lstStyle/>
            <a:p>
              <a:pPr marL="0" lvl="1" algn="ctr">
                <a:spcBef>
                  <a:spcPts val="200"/>
                </a:spcBef>
                <a:spcAft>
                  <a:spcPts val="200"/>
                </a:spcAft>
                <a:buClr>
                  <a:schemeClr val="accent1"/>
                </a:buClr>
                <a:defRPr/>
              </a:pPr>
              <a:r>
                <a:rPr lang="en-US" sz="2000" b="1" dirty="0">
                  <a:solidFill>
                    <a:schemeClr val="bg1"/>
                  </a:solidFill>
                  <a:latin typeface="Arial" panose="020B0604020202020204" pitchFamily="34" charset="0"/>
                  <a:cs typeface="Arial" panose="020B0604020202020204" pitchFamily="34" charset="0"/>
                </a:rPr>
                <a:t>02</a:t>
              </a:r>
            </a:p>
          </p:txBody>
        </p:sp>
        <p:sp>
          <p:nvSpPr>
            <p:cNvPr id="119" name="Rectangle 118">
              <a:extLst>
                <a:ext uri="{FF2B5EF4-FFF2-40B4-BE49-F238E27FC236}">
                  <a16:creationId xmlns:a16="http://schemas.microsoft.com/office/drawing/2014/main" id="{B440E550-EFFE-4914-B40F-BD2E35BC4E76}"/>
                </a:ext>
              </a:extLst>
            </p:cNvPr>
            <p:cNvSpPr/>
            <p:nvPr/>
          </p:nvSpPr>
          <p:spPr>
            <a:xfrm>
              <a:off x="4691951" y="5103845"/>
              <a:ext cx="402832" cy="239760"/>
            </a:xfrm>
            <a:prstGeom prst="rect">
              <a:avLst/>
            </a:prstGeom>
          </p:spPr>
          <p:txBody>
            <a:bodyPr wrap="square" lIns="0" tIns="0" rIns="0" bIns="0" anchor="ctr">
              <a:noAutofit/>
            </a:bodyPr>
            <a:lstStyle/>
            <a:p>
              <a:pPr marL="0" lvl="1" algn="ctr">
                <a:spcBef>
                  <a:spcPts val="200"/>
                </a:spcBef>
                <a:spcAft>
                  <a:spcPts val="200"/>
                </a:spcAft>
                <a:buClr>
                  <a:schemeClr val="accent1"/>
                </a:buClr>
                <a:defRPr/>
              </a:pPr>
              <a:r>
                <a:rPr lang="en-US" sz="2000" b="1" dirty="0">
                  <a:solidFill>
                    <a:schemeClr val="bg1"/>
                  </a:solidFill>
                  <a:latin typeface="Arial" panose="020B0604020202020204" pitchFamily="34" charset="0"/>
                  <a:cs typeface="Arial" panose="020B0604020202020204" pitchFamily="34" charset="0"/>
                </a:rPr>
                <a:t>03</a:t>
              </a:r>
            </a:p>
          </p:txBody>
        </p:sp>
        <p:sp>
          <p:nvSpPr>
            <p:cNvPr id="120" name="Rectangle 119">
              <a:extLst>
                <a:ext uri="{FF2B5EF4-FFF2-40B4-BE49-F238E27FC236}">
                  <a16:creationId xmlns:a16="http://schemas.microsoft.com/office/drawing/2014/main" id="{618E33A2-0B49-4EF5-93E2-B81A08AF5B69}"/>
                </a:ext>
              </a:extLst>
            </p:cNvPr>
            <p:cNvSpPr/>
            <p:nvPr/>
          </p:nvSpPr>
          <p:spPr>
            <a:xfrm>
              <a:off x="4691951" y="2679075"/>
              <a:ext cx="402832" cy="239760"/>
            </a:xfrm>
            <a:prstGeom prst="rect">
              <a:avLst/>
            </a:prstGeom>
          </p:spPr>
          <p:txBody>
            <a:bodyPr wrap="square" lIns="0" tIns="0" rIns="0" bIns="0" anchor="ctr">
              <a:noAutofit/>
            </a:bodyPr>
            <a:lstStyle/>
            <a:p>
              <a:pPr marL="0" lvl="1" algn="ctr">
                <a:spcBef>
                  <a:spcPts val="200"/>
                </a:spcBef>
                <a:spcAft>
                  <a:spcPts val="200"/>
                </a:spcAft>
                <a:buClr>
                  <a:schemeClr val="accent1"/>
                </a:buClr>
                <a:defRPr/>
              </a:pPr>
              <a:r>
                <a:rPr lang="en-US" sz="2000" b="1" dirty="0">
                  <a:solidFill>
                    <a:schemeClr val="bg1"/>
                  </a:solidFill>
                  <a:latin typeface="Arial" panose="020B0604020202020204" pitchFamily="34" charset="0"/>
                  <a:cs typeface="Arial" panose="020B0604020202020204" pitchFamily="34" charset="0"/>
                </a:rPr>
                <a:t>04</a:t>
              </a:r>
            </a:p>
          </p:txBody>
        </p:sp>
      </p:grpSp>
      <p:cxnSp>
        <p:nvCxnSpPr>
          <p:cNvPr id="146" name="Straight Connector 145">
            <a:extLst>
              <a:ext uri="{FF2B5EF4-FFF2-40B4-BE49-F238E27FC236}">
                <a16:creationId xmlns:a16="http://schemas.microsoft.com/office/drawing/2014/main" id="{1E83B86F-429A-4399-A75F-F34C4AAF3392}"/>
              </a:ext>
            </a:extLst>
          </p:cNvPr>
          <p:cNvCxnSpPr>
            <a:cxnSpLocks/>
          </p:cNvCxnSpPr>
          <p:nvPr/>
        </p:nvCxnSpPr>
        <p:spPr>
          <a:xfrm>
            <a:off x="6096000" y="3135102"/>
            <a:ext cx="0" cy="99416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41" name="Graphic 40">
            <a:extLst>
              <a:ext uri="{FF2B5EF4-FFF2-40B4-BE49-F238E27FC236}">
                <a16:creationId xmlns:a16="http://schemas.microsoft.com/office/drawing/2014/main" id="{080EF34A-5D80-4637-9487-8333851ADD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90505" y="2365144"/>
            <a:ext cx="497782" cy="497782"/>
          </a:xfrm>
          <a:prstGeom prst="rect">
            <a:avLst/>
          </a:prstGeom>
        </p:spPr>
      </p:pic>
      <p:pic>
        <p:nvPicPr>
          <p:cNvPr id="42" name="Graphic 41">
            <a:extLst>
              <a:ext uri="{FF2B5EF4-FFF2-40B4-BE49-F238E27FC236}">
                <a16:creationId xmlns:a16="http://schemas.microsoft.com/office/drawing/2014/main" id="{ECA66C84-4109-483B-8125-8C934B85B7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52162" y="4589568"/>
            <a:ext cx="515959" cy="515959"/>
          </a:xfrm>
          <a:prstGeom prst="rect">
            <a:avLst/>
          </a:prstGeom>
        </p:spPr>
      </p:pic>
      <p:pic>
        <p:nvPicPr>
          <p:cNvPr id="43" name="Graphic 42">
            <a:extLst>
              <a:ext uri="{FF2B5EF4-FFF2-40B4-BE49-F238E27FC236}">
                <a16:creationId xmlns:a16="http://schemas.microsoft.com/office/drawing/2014/main" id="{0CC831DE-4103-4D04-92C6-2B55FB34957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07739" y="4648402"/>
            <a:ext cx="478141" cy="485690"/>
          </a:xfrm>
          <a:prstGeom prst="rect">
            <a:avLst/>
          </a:prstGeom>
        </p:spPr>
      </p:pic>
      <p:pic>
        <p:nvPicPr>
          <p:cNvPr id="44" name="Graphic 43">
            <a:extLst>
              <a:ext uri="{FF2B5EF4-FFF2-40B4-BE49-F238E27FC236}">
                <a16:creationId xmlns:a16="http://schemas.microsoft.com/office/drawing/2014/main" id="{4756ADAF-999E-427C-9B2D-3C283024C02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52250" y="2335600"/>
            <a:ext cx="551067" cy="551067"/>
          </a:xfrm>
          <a:prstGeom prst="rect">
            <a:avLst/>
          </a:prstGeom>
        </p:spPr>
      </p:pic>
    </p:spTree>
    <p:extLst>
      <p:ext uri="{BB962C8B-B14F-4D97-AF65-F5344CB8AC3E}">
        <p14:creationId xmlns:p14="http://schemas.microsoft.com/office/powerpoint/2010/main" val="20086325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B7F43-505D-45DA-A360-4554851943E6}"/>
              </a:ext>
            </a:extLst>
          </p:cNvPr>
          <p:cNvSpPr>
            <a:spLocks noGrp="1"/>
          </p:cNvSpPr>
          <p:nvPr>
            <p:ph type="title"/>
          </p:nvPr>
        </p:nvSpPr>
        <p:spPr/>
        <p:txBody>
          <a:bodyPr>
            <a:noAutofit/>
          </a:bodyPr>
          <a:lstStyle/>
          <a:p>
            <a:r>
              <a:rPr lang="en-US" dirty="0"/>
              <a:t>1.Data Audit Overview</a:t>
            </a:r>
          </a:p>
        </p:txBody>
      </p:sp>
      <p:sp>
        <p:nvSpPr>
          <p:cNvPr id="74" name="Rectangle: Rounded Corners 73">
            <a:extLst>
              <a:ext uri="{FF2B5EF4-FFF2-40B4-BE49-F238E27FC236}">
                <a16:creationId xmlns:a16="http://schemas.microsoft.com/office/drawing/2014/main" id="{B4E1034B-5E20-48B7-A650-1AA814539897}"/>
              </a:ext>
            </a:extLst>
          </p:cNvPr>
          <p:cNvSpPr/>
          <p:nvPr/>
        </p:nvSpPr>
        <p:spPr>
          <a:xfrm flipH="1">
            <a:off x="884997" y="1054619"/>
            <a:ext cx="3298584" cy="3927064"/>
          </a:xfrm>
          <a:prstGeom prst="roundRect">
            <a:avLst>
              <a:gd name="adj" fmla="val 10985"/>
            </a:avLst>
          </a:prstGeom>
          <a:noFill/>
          <a:ln>
            <a:gradFill flip="none" rotWithShape="1">
              <a:gsLst>
                <a:gs pos="8000">
                  <a:schemeClr val="accent1">
                    <a:lumMod val="20000"/>
                    <a:lumOff val="80000"/>
                  </a:schemeClr>
                </a:gs>
                <a:gs pos="37000">
                  <a:schemeClr val="accent1"/>
                </a:gs>
              </a:gsLst>
              <a:lin ang="10800000" scaled="0"/>
              <a:tileRect/>
            </a:gra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latin typeface="Arial" panose="020B0604020202020204" pitchFamily="34" charset="0"/>
              <a:cs typeface="Arial" panose="020B0604020202020204" pitchFamily="34" charset="0"/>
            </a:endParaRPr>
          </a:p>
        </p:txBody>
      </p:sp>
      <p:sp>
        <p:nvSpPr>
          <p:cNvPr id="75" name="Freeform: Shape 74">
            <a:extLst>
              <a:ext uri="{FF2B5EF4-FFF2-40B4-BE49-F238E27FC236}">
                <a16:creationId xmlns:a16="http://schemas.microsoft.com/office/drawing/2014/main" id="{5EAF62B5-51F1-461B-80F5-0E62418FDD79}"/>
              </a:ext>
            </a:extLst>
          </p:cNvPr>
          <p:cNvSpPr/>
          <p:nvPr/>
        </p:nvSpPr>
        <p:spPr>
          <a:xfrm rot="2444770">
            <a:off x="651044" y="478018"/>
            <a:ext cx="713012" cy="1502812"/>
          </a:xfrm>
          <a:custGeom>
            <a:avLst/>
            <a:gdLst>
              <a:gd name="connsiteX0" fmla="*/ 45129 w 449250"/>
              <a:gd name="connsiteY0" fmla="*/ 346136 h 946882"/>
              <a:gd name="connsiteX1" fmla="*/ 55969 w 449250"/>
              <a:gd name="connsiteY1" fmla="*/ 338828 h 946882"/>
              <a:gd name="connsiteX2" fmla="*/ 449250 w 449250"/>
              <a:gd name="connsiteY2" fmla="*/ 0 h 946882"/>
              <a:gd name="connsiteX3" fmla="*/ 376568 w 449250"/>
              <a:gd name="connsiteY3" fmla="*/ 946882 h 946882"/>
              <a:gd name="connsiteX4" fmla="*/ 48956 w 449250"/>
              <a:gd name="connsiteY4" fmla="*/ 566618 h 946882"/>
              <a:gd name="connsiteX5" fmla="*/ 45129 w 449250"/>
              <a:gd name="connsiteY5" fmla="*/ 564038 h 946882"/>
              <a:gd name="connsiteX6" fmla="*/ 42596 w 449250"/>
              <a:gd name="connsiteY6" fmla="*/ 560281 h 946882"/>
              <a:gd name="connsiteX7" fmla="*/ 42504 w 449250"/>
              <a:gd name="connsiteY7" fmla="*/ 562778 h 946882"/>
              <a:gd name="connsiteX8" fmla="*/ 42524 w 449250"/>
              <a:gd name="connsiteY8" fmla="*/ 560174 h 946882"/>
              <a:gd name="connsiteX9" fmla="*/ 12108 w 449250"/>
              <a:gd name="connsiteY9" fmla="*/ 515062 h 946882"/>
              <a:gd name="connsiteX10" fmla="*/ 0 w 449250"/>
              <a:gd name="connsiteY10" fmla="*/ 455087 h 946882"/>
              <a:gd name="connsiteX11" fmla="*/ 45129 w 449250"/>
              <a:gd name="connsiteY11" fmla="*/ 346136 h 946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9250" h="946882">
                <a:moveTo>
                  <a:pt x="45129" y="346136"/>
                </a:moveTo>
                <a:lnTo>
                  <a:pt x="55969" y="338828"/>
                </a:lnTo>
                <a:lnTo>
                  <a:pt x="449250" y="0"/>
                </a:lnTo>
                <a:lnTo>
                  <a:pt x="376568" y="946882"/>
                </a:lnTo>
                <a:lnTo>
                  <a:pt x="48956" y="566618"/>
                </a:lnTo>
                <a:lnTo>
                  <a:pt x="45129" y="564038"/>
                </a:lnTo>
                <a:lnTo>
                  <a:pt x="42596" y="560281"/>
                </a:lnTo>
                <a:lnTo>
                  <a:pt x="42504" y="562778"/>
                </a:lnTo>
                <a:lnTo>
                  <a:pt x="42524" y="560174"/>
                </a:lnTo>
                <a:lnTo>
                  <a:pt x="12108" y="515062"/>
                </a:lnTo>
                <a:cubicBezTo>
                  <a:pt x="4311" y="496628"/>
                  <a:pt x="0" y="476361"/>
                  <a:pt x="0" y="455087"/>
                </a:cubicBezTo>
                <a:cubicBezTo>
                  <a:pt x="0" y="412539"/>
                  <a:pt x="17246" y="374019"/>
                  <a:pt x="45129" y="346136"/>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sz="2400" dirty="0">
              <a:latin typeface="Arial" panose="020B0604020202020204" pitchFamily="34" charset="0"/>
              <a:cs typeface="Arial" panose="020B0604020202020204" pitchFamily="34" charset="0"/>
            </a:endParaRPr>
          </a:p>
        </p:txBody>
      </p:sp>
      <p:cxnSp>
        <p:nvCxnSpPr>
          <p:cNvPr id="76" name="Straight Connector 75">
            <a:extLst>
              <a:ext uri="{FF2B5EF4-FFF2-40B4-BE49-F238E27FC236}">
                <a16:creationId xmlns:a16="http://schemas.microsoft.com/office/drawing/2014/main" id="{ECAC3BD0-BD7D-4451-BB05-1CF7EFE755AE}"/>
              </a:ext>
            </a:extLst>
          </p:cNvPr>
          <p:cNvCxnSpPr>
            <a:cxnSpLocks/>
          </p:cNvCxnSpPr>
          <p:nvPr/>
        </p:nvCxnSpPr>
        <p:spPr>
          <a:xfrm>
            <a:off x="1229303" y="1604370"/>
            <a:ext cx="2609975" cy="0"/>
          </a:xfrm>
          <a:prstGeom prst="line">
            <a:avLst/>
          </a:prstGeom>
          <a:ln w="9525">
            <a:solidFill>
              <a:schemeClr val="accent2"/>
            </a:solidFill>
            <a:prstDash val="dash"/>
            <a:headEnd type="diamond" w="med" len="med"/>
            <a:tailEnd type="diamond" w="med" len="med"/>
          </a:ln>
          <a:effectLst/>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839AB028-48D4-436B-98BE-A68CA59DA3F3}"/>
              </a:ext>
            </a:extLst>
          </p:cNvPr>
          <p:cNvSpPr txBox="1"/>
          <p:nvPr/>
        </p:nvSpPr>
        <p:spPr>
          <a:xfrm>
            <a:off x="1432547" y="1158609"/>
            <a:ext cx="2203485" cy="369332"/>
          </a:xfrm>
          <a:prstGeom prst="rect">
            <a:avLst/>
          </a:prstGeom>
          <a:noFill/>
        </p:spPr>
        <p:txBody>
          <a:bodyPr wrap="square" rtlCol="0" anchor="b">
            <a:noAutofit/>
          </a:bodyPr>
          <a:lstStyle/>
          <a:p>
            <a:pPr algn="ctr"/>
            <a:r>
              <a:rPr lang="en-US" sz="1600" b="1" dirty="0">
                <a:latin typeface="Arial" panose="020B0604020202020204" pitchFamily="34" charset="0"/>
                <a:cs typeface="Arial" panose="020B0604020202020204" pitchFamily="34" charset="0"/>
              </a:rPr>
              <a:t>What/Why?</a:t>
            </a:r>
          </a:p>
        </p:txBody>
      </p:sp>
      <p:sp>
        <p:nvSpPr>
          <p:cNvPr id="79" name="TextBox 78">
            <a:extLst>
              <a:ext uri="{FF2B5EF4-FFF2-40B4-BE49-F238E27FC236}">
                <a16:creationId xmlns:a16="http://schemas.microsoft.com/office/drawing/2014/main" id="{5B6EC955-E7AF-454A-96D1-1AF9D788B0A4}"/>
              </a:ext>
            </a:extLst>
          </p:cNvPr>
          <p:cNvSpPr txBox="1"/>
          <p:nvPr/>
        </p:nvSpPr>
        <p:spPr>
          <a:xfrm>
            <a:off x="1067469" y="2013646"/>
            <a:ext cx="2791563" cy="2382632"/>
          </a:xfrm>
          <a:prstGeom prst="rect">
            <a:avLst/>
          </a:prstGeom>
          <a:noFill/>
        </p:spPr>
        <p:txBody>
          <a:bodyPr wrap="square" rtlCol="0" anchor="t">
            <a:noAutofit/>
          </a:bodyPr>
          <a:lstStyle/>
          <a:p>
            <a:pPr marL="285750" lvl="1" indent="-285750">
              <a:spcBef>
                <a:spcPts val="600"/>
              </a:spcBef>
              <a:spcAft>
                <a:spcPts val="600"/>
              </a:spcAft>
              <a:buClr>
                <a:schemeClr val="accent1"/>
              </a:buClr>
              <a:buFont typeface="Arial" panose="020B0604020202020204" pitchFamily="34" charset="0"/>
              <a:buChar char="•"/>
              <a:defRPr/>
            </a:pPr>
            <a:r>
              <a:rPr lang="en-US" sz="1300" dirty="0">
                <a:latin typeface="Arial" panose="020B0604020202020204" pitchFamily="34" charset="0"/>
                <a:cs typeface="Arial" panose="020B0604020202020204" pitchFamily="34" charset="0"/>
              </a:rPr>
              <a:t>Client primarily uses Salesforce and Pardot for collecting digital CRM data</a:t>
            </a:r>
          </a:p>
          <a:p>
            <a:pPr marL="285750" lvl="1" indent="-285750">
              <a:spcBef>
                <a:spcPts val="600"/>
              </a:spcBef>
              <a:spcAft>
                <a:spcPts val="600"/>
              </a:spcAft>
              <a:buClr>
                <a:schemeClr val="accent1"/>
              </a:buClr>
              <a:buFont typeface="Arial" panose="020B0604020202020204" pitchFamily="34" charset="0"/>
              <a:buChar char="•"/>
              <a:defRPr/>
            </a:pPr>
            <a:r>
              <a:rPr lang="en-US" sz="1300" dirty="0">
                <a:latin typeface="Arial" panose="020B0604020202020204" pitchFamily="34" charset="0"/>
                <a:cs typeface="Arial" panose="020B0604020202020204" pitchFamily="34" charset="0"/>
              </a:rPr>
              <a:t> LatentView’s first step towards the Client’s data driven transformation was to understand their data thoroughly, through a detailed data audit.</a:t>
            </a:r>
          </a:p>
        </p:txBody>
      </p:sp>
      <p:grpSp>
        <p:nvGrpSpPr>
          <p:cNvPr id="82" name="Group 81">
            <a:extLst>
              <a:ext uri="{FF2B5EF4-FFF2-40B4-BE49-F238E27FC236}">
                <a16:creationId xmlns:a16="http://schemas.microsoft.com/office/drawing/2014/main" id="{9DE36C07-7851-4BA0-9BD8-E120D5B3D710}"/>
              </a:ext>
            </a:extLst>
          </p:cNvPr>
          <p:cNvGrpSpPr/>
          <p:nvPr/>
        </p:nvGrpSpPr>
        <p:grpSpPr>
          <a:xfrm>
            <a:off x="699814" y="880766"/>
            <a:ext cx="1068279" cy="1063251"/>
            <a:chOff x="1476901" y="885416"/>
            <a:chExt cx="801209" cy="797438"/>
          </a:xfrm>
        </p:grpSpPr>
        <p:sp>
          <p:nvSpPr>
            <p:cNvPr id="83" name="Right Triangle 82">
              <a:extLst>
                <a:ext uri="{FF2B5EF4-FFF2-40B4-BE49-F238E27FC236}">
                  <a16:creationId xmlns:a16="http://schemas.microsoft.com/office/drawing/2014/main" id="{4B88987E-CC65-493D-B3B5-0288B6730DA1}"/>
                </a:ext>
              </a:extLst>
            </p:cNvPr>
            <p:cNvSpPr/>
            <p:nvPr/>
          </p:nvSpPr>
          <p:spPr>
            <a:xfrm rot="16200000">
              <a:off x="2141583" y="883056"/>
              <a:ext cx="134168" cy="138887"/>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latin typeface="Arial" panose="020B0604020202020204" pitchFamily="34" charset="0"/>
                <a:cs typeface="Arial" panose="020B0604020202020204" pitchFamily="34" charset="0"/>
              </a:endParaRPr>
            </a:p>
          </p:txBody>
        </p:sp>
        <p:sp>
          <p:nvSpPr>
            <p:cNvPr id="84" name="Right Triangle 83">
              <a:extLst>
                <a:ext uri="{FF2B5EF4-FFF2-40B4-BE49-F238E27FC236}">
                  <a16:creationId xmlns:a16="http://schemas.microsoft.com/office/drawing/2014/main" id="{839447A8-99D2-4172-BA48-AD28C33BC04B}"/>
                </a:ext>
              </a:extLst>
            </p:cNvPr>
            <p:cNvSpPr/>
            <p:nvPr/>
          </p:nvSpPr>
          <p:spPr>
            <a:xfrm rot="16200000">
              <a:off x="1479261" y="1546326"/>
              <a:ext cx="134168" cy="138887"/>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latin typeface="Arial" panose="020B0604020202020204" pitchFamily="34" charset="0"/>
                <a:cs typeface="Arial" panose="020B0604020202020204" pitchFamily="34" charset="0"/>
              </a:endParaRPr>
            </a:p>
          </p:txBody>
        </p:sp>
        <p:sp>
          <p:nvSpPr>
            <p:cNvPr id="89" name="TextBox 88">
              <a:extLst>
                <a:ext uri="{FF2B5EF4-FFF2-40B4-BE49-F238E27FC236}">
                  <a16:creationId xmlns:a16="http://schemas.microsoft.com/office/drawing/2014/main" id="{4C042595-0F6B-4FD8-B154-5C61C692FD19}"/>
                </a:ext>
              </a:extLst>
            </p:cNvPr>
            <p:cNvSpPr txBox="1"/>
            <p:nvPr/>
          </p:nvSpPr>
          <p:spPr>
            <a:xfrm>
              <a:off x="1532484" y="958127"/>
              <a:ext cx="412292" cy="338554"/>
            </a:xfrm>
            <a:prstGeom prst="rect">
              <a:avLst/>
            </a:prstGeom>
            <a:noFill/>
            <a:ln>
              <a:noFill/>
            </a:ln>
          </p:spPr>
          <p:txBody>
            <a:bodyPr wrap="none" lIns="0" tIns="0" rIns="0" bIns="0" rtlCol="0" anchor="ctr">
              <a:noAutofit/>
            </a:bodyPr>
            <a:lstStyle/>
            <a:p>
              <a:pPr algn="ctr"/>
              <a:r>
                <a:rPr lang="en-US" sz="2133" b="1" dirty="0">
                  <a:solidFill>
                    <a:schemeClr val="bg1"/>
                  </a:solidFill>
                  <a:latin typeface="Arial" panose="020B0604020202020204" pitchFamily="34" charset="0"/>
                  <a:cs typeface="Arial" panose="020B0604020202020204" pitchFamily="34" charset="0"/>
                </a:rPr>
                <a:t>01</a:t>
              </a:r>
            </a:p>
          </p:txBody>
        </p:sp>
      </p:grpSp>
      <p:sp>
        <p:nvSpPr>
          <p:cNvPr id="80" name="Oval 79">
            <a:extLst>
              <a:ext uri="{FF2B5EF4-FFF2-40B4-BE49-F238E27FC236}">
                <a16:creationId xmlns:a16="http://schemas.microsoft.com/office/drawing/2014/main" id="{BECF434C-C3D9-41FC-A2BD-603E0FFF9F9A}"/>
              </a:ext>
            </a:extLst>
          </p:cNvPr>
          <p:cNvSpPr/>
          <p:nvPr/>
        </p:nvSpPr>
        <p:spPr>
          <a:xfrm>
            <a:off x="2140054" y="4584118"/>
            <a:ext cx="818552" cy="81855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sz="2400" dirty="0" err="1">
              <a:latin typeface="Arial" panose="020B0604020202020204" pitchFamily="34" charset="0"/>
              <a:cs typeface="Arial" panose="020B0604020202020204" pitchFamily="34" charset="0"/>
            </a:endParaRPr>
          </a:p>
        </p:txBody>
      </p:sp>
      <p:sp>
        <p:nvSpPr>
          <p:cNvPr id="81" name="Oval 80">
            <a:extLst>
              <a:ext uri="{FF2B5EF4-FFF2-40B4-BE49-F238E27FC236}">
                <a16:creationId xmlns:a16="http://schemas.microsoft.com/office/drawing/2014/main" id="{CA59BFC3-E332-4F81-80B5-DBD535FE1D48}"/>
              </a:ext>
            </a:extLst>
          </p:cNvPr>
          <p:cNvSpPr/>
          <p:nvPr/>
        </p:nvSpPr>
        <p:spPr>
          <a:xfrm>
            <a:off x="2176352" y="4623745"/>
            <a:ext cx="715877" cy="715877"/>
          </a:xfrm>
          <a:prstGeom prst="ellipse">
            <a:avLst/>
          </a:prstGeom>
          <a:noFill/>
          <a:ln w="63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sz="2400" dirty="0" err="1">
              <a:latin typeface="Arial" panose="020B0604020202020204" pitchFamily="34" charset="0"/>
              <a:cs typeface="Arial" panose="020B0604020202020204" pitchFamily="34" charset="0"/>
            </a:endParaRPr>
          </a:p>
        </p:txBody>
      </p:sp>
      <p:grpSp>
        <p:nvGrpSpPr>
          <p:cNvPr id="7" name="Graphic 91" descr="Head with gears">
            <a:extLst>
              <a:ext uri="{FF2B5EF4-FFF2-40B4-BE49-F238E27FC236}">
                <a16:creationId xmlns:a16="http://schemas.microsoft.com/office/drawing/2014/main" id="{DC844B0A-43AF-4A8E-8CAC-DEF81ABF35F6}"/>
              </a:ext>
            </a:extLst>
          </p:cNvPr>
          <p:cNvGrpSpPr/>
          <p:nvPr/>
        </p:nvGrpSpPr>
        <p:grpSpPr>
          <a:xfrm>
            <a:off x="2315520" y="4762913"/>
            <a:ext cx="437540" cy="437540"/>
            <a:chOff x="3066512" y="5905430"/>
            <a:chExt cx="514887" cy="514887"/>
          </a:xfrm>
        </p:grpSpPr>
        <p:sp>
          <p:nvSpPr>
            <p:cNvPr id="8" name="Freeform: Shape 7">
              <a:extLst>
                <a:ext uri="{FF2B5EF4-FFF2-40B4-BE49-F238E27FC236}">
                  <a16:creationId xmlns:a16="http://schemas.microsoft.com/office/drawing/2014/main" id="{710E53AE-755E-4742-9A22-06809E530A35}"/>
                </a:ext>
              </a:extLst>
            </p:cNvPr>
            <p:cNvSpPr/>
            <p:nvPr/>
          </p:nvSpPr>
          <p:spPr>
            <a:xfrm>
              <a:off x="3296602" y="6011089"/>
              <a:ext cx="45052" cy="45052"/>
            </a:xfrm>
            <a:custGeom>
              <a:avLst/>
              <a:gdLst>
                <a:gd name="connsiteX0" fmla="*/ 22526 w 45052"/>
                <a:gd name="connsiteY0" fmla="*/ 0 h 45052"/>
                <a:gd name="connsiteX1" fmla="*/ 0 w 45052"/>
                <a:gd name="connsiteY1" fmla="*/ 22526 h 45052"/>
                <a:gd name="connsiteX2" fmla="*/ 22526 w 45052"/>
                <a:gd name="connsiteY2" fmla="*/ 45053 h 45052"/>
                <a:gd name="connsiteX3" fmla="*/ 45053 w 45052"/>
                <a:gd name="connsiteY3" fmla="*/ 22526 h 45052"/>
                <a:gd name="connsiteX4" fmla="*/ 22526 w 45052"/>
                <a:gd name="connsiteY4" fmla="*/ 0 h 45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2" h="45052">
                  <a:moveTo>
                    <a:pt x="22526" y="0"/>
                  </a:moveTo>
                  <a:cubicBezTo>
                    <a:pt x="10190" y="0"/>
                    <a:pt x="0" y="10190"/>
                    <a:pt x="0" y="22526"/>
                  </a:cubicBezTo>
                  <a:cubicBezTo>
                    <a:pt x="0" y="34862"/>
                    <a:pt x="10190" y="45053"/>
                    <a:pt x="22526" y="45053"/>
                  </a:cubicBezTo>
                  <a:cubicBezTo>
                    <a:pt x="34862" y="45053"/>
                    <a:pt x="45053" y="34862"/>
                    <a:pt x="45053" y="22526"/>
                  </a:cubicBezTo>
                  <a:cubicBezTo>
                    <a:pt x="45053" y="10190"/>
                    <a:pt x="34862" y="0"/>
                    <a:pt x="22526" y="0"/>
                  </a:cubicBezTo>
                  <a:close/>
                </a:path>
              </a:pathLst>
            </a:custGeom>
            <a:solidFill>
              <a:schemeClr val="bg1"/>
            </a:solidFill>
            <a:ln w="5358"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1354475-1B49-438D-A338-5F4E7D47ACF9}"/>
                </a:ext>
              </a:extLst>
            </p:cNvPr>
            <p:cNvSpPr/>
            <p:nvPr/>
          </p:nvSpPr>
          <p:spPr>
            <a:xfrm>
              <a:off x="3229023" y="6119966"/>
              <a:ext cx="45052" cy="45052"/>
            </a:xfrm>
            <a:custGeom>
              <a:avLst/>
              <a:gdLst>
                <a:gd name="connsiteX0" fmla="*/ 45053 w 45052"/>
                <a:gd name="connsiteY0" fmla="*/ 22526 h 45052"/>
                <a:gd name="connsiteX1" fmla="*/ 22526 w 45052"/>
                <a:gd name="connsiteY1" fmla="*/ 45053 h 45052"/>
                <a:gd name="connsiteX2" fmla="*/ 0 w 45052"/>
                <a:gd name="connsiteY2" fmla="*/ 22526 h 45052"/>
                <a:gd name="connsiteX3" fmla="*/ 22526 w 45052"/>
                <a:gd name="connsiteY3" fmla="*/ 0 h 45052"/>
                <a:gd name="connsiteX4" fmla="*/ 45053 w 45052"/>
                <a:gd name="connsiteY4" fmla="*/ 22526 h 45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2" h="45052">
                  <a:moveTo>
                    <a:pt x="45053" y="22526"/>
                  </a:moveTo>
                  <a:cubicBezTo>
                    <a:pt x="45053" y="34967"/>
                    <a:pt x="34967" y="45053"/>
                    <a:pt x="22526" y="45053"/>
                  </a:cubicBezTo>
                  <a:cubicBezTo>
                    <a:pt x="10085" y="45053"/>
                    <a:pt x="0" y="34967"/>
                    <a:pt x="0" y="22526"/>
                  </a:cubicBezTo>
                  <a:cubicBezTo>
                    <a:pt x="0" y="10085"/>
                    <a:pt x="10085" y="0"/>
                    <a:pt x="22526" y="0"/>
                  </a:cubicBezTo>
                  <a:cubicBezTo>
                    <a:pt x="34967" y="0"/>
                    <a:pt x="45053" y="10085"/>
                    <a:pt x="45053" y="22526"/>
                  </a:cubicBezTo>
                  <a:close/>
                </a:path>
              </a:pathLst>
            </a:custGeom>
            <a:solidFill>
              <a:schemeClr val="bg1"/>
            </a:solidFill>
            <a:ln w="5358"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AD01193C-2343-4DE6-B30A-1D91E74E23CA}"/>
                </a:ext>
              </a:extLst>
            </p:cNvPr>
            <p:cNvSpPr/>
            <p:nvPr/>
          </p:nvSpPr>
          <p:spPr>
            <a:xfrm>
              <a:off x="3141491" y="5935465"/>
              <a:ext cx="364872" cy="432826"/>
            </a:xfrm>
            <a:custGeom>
              <a:avLst/>
              <a:gdLst>
                <a:gd name="connsiteX0" fmla="*/ 241461 w 364872"/>
                <a:gd name="connsiteY0" fmla="*/ 105659 h 432826"/>
                <a:gd name="connsiteX1" fmla="*/ 228052 w 364872"/>
                <a:gd name="connsiteY1" fmla="*/ 112095 h 432826"/>
                <a:gd name="connsiteX2" fmla="*/ 222689 w 364872"/>
                <a:gd name="connsiteY2" fmla="*/ 123895 h 432826"/>
                <a:gd name="connsiteX3" fmla="*/ 227516 w 364872"/>
                <a:gd name="connsiteY3" fmla="*/ 137840 h 432826"/>
                <a:gd name="connsiteX4" fmla="*/ 216789 w 364872"/>
                <a:gd name="connsiteY4" fmla="*/ 148566 h 432826"/>
                <a:gd name="connsiteX5" fmla="*/ 202844 w 364872"/>
                <a:gd name="connsiteY5" fmla="*/ 143739 h 432826"/>
                <a:gd name="connsiteX6" fmla="*/ 191045 w 364872"/>
                <a:gd name="connsiteY6" fmla="*/ 148566 h 432826"/>
                <a:gd name="connsiteX7" fmla="*/ 184609 w 364872"/>
                <a:gd name="connsiteY7" fmla="*/ 161439 h 432826"/>
                <a:gd name="connsiteX8" fmla="*/ 169591 w 364872"/>
                <a:gd name="connsiteY8" fmla="*/ 161439 h 432826"/>
                <a:gd name="connsiteX9" fmla="*/ 163155 w 364872"/>
                <a:gd name="connsiteY9" fmla="*/ 148030 h 432826"/>
                <a:gd name="connsiteX10" fmla="*/ 151356 w 364872"/>
                <a:gd name="connsiteY10" fmla="*/ 143203 h 432826"/>
                <a:gd name="connsiteX11" fmla="*/ 137411 w 364872"/>
                <a:gd name="connsiteY11" fmla="*/ 148030 h 432826"/>
                <a:gd name="connsiteX12" fmla="*/ 126684 w 364872"/>
                <a:gd name="connsiteY12" fmla="*/ 137303 h 432826"/>
                <a:gd name="connsiteX13" fmla="*/ 131511 w 364872"/>
                <a:gd name="connsiteY13" fmla="*/ 123358 h 432826"/>
                <a:gd name="connsiteX14" fmla="*/ 126684 w 364872"/>
                <a:gd name="connsiteY14" fmla="*/ 111559 h 432826"/>
                <a:gd name="connsiteX15" fmla="*/ 113276 w 364872"/>
                <a:gd name="connsiteY15" fmla="*/ 105123 h 432826"/>
                <a:gd name="connsiteX16" fmla="*/ 113276 w 364872"/>
                <a:gd name="connsiteY16" fmla="*/ 90105 h 432826"/>
                <a:gd name="connsiteX17" fmla="*/ 126684 w 364872"/>
                <a:gd name="connsiteY17" fmla="*/ 83669 h 432826"/>
                <a:gd name="connsiteX18" fmla="*/ 131511 w 364872"/>
                <a:gd name="connsiteY18" fmla="*/ 71870 h 432826"/>
                <a:gd name="connsiteX19" fmla="*/ 127220 w 364872"/>
                <a:gd name="connsiteY19" fmla="*/ 57925 h 432826"/>
                <a:gd name="connsiteX20" fmla="*/ 137947 w 364872"/>
                <a:gd name="connsiteY20" fmla="*/ 47198 h 432826"/>
                <a:gd name="connsiteX21" fmla="*/ 151892 w 364872"/>
                <a:gd name="connsiteY21" fmla="*/ 52025 h 432826"/>
                <a:gd name="connsiteX22" fmla="*/ 163692 w 364872"/>
                <a:gd name="connsiteY22" fmla="*/ 47198 h 432826"/>
                <a:gd name="connsiteX23" fmla="*/ 170128 w 364872"/>
                <a:gd name="connsiteY23" fmla="*/ 33789 h 432826"/>
                <a:gd name="connsiteX24" fmla="*/ 185145 w 364872"/>
                <a:gd name="connsiteY24" fmla="*/ 33789 h 432826"/>
                <a:gd name="connsiteX25" fmla="*/ 191581 w 364872"/>
                <a:gd name="connsiteY25" fmla="*/ 46662 h 432826"/>
                <a:gd name="connsiteX26" fmla="*/ 203381 w 364872"/>
                <a:gd name="connsiteY26" fmla="*/ 51489 h 432826"/>
                <a:gd name="connsiteX27" fmla="*/ 217326 w 364872"/>
                <a:gd name="connsiteY27" fmla="*/ 46662 h 432826"/>
                <a:gd name="connsiteX28" fmla="*/ 228052 w 364872"/>
                <a:gd name="connsiteY28" fmla="*/ 57388 h 432826"/>
                <a:gd name="connsiteX29" fmla="*/ 223225 w 364872"/>
                <a:gd name="connsiteY29" fmla="*/ 71333 h 432826"/>
                <a:gd name="connsiteX30" fmla="*/ 228052 w 364872"/>
                <a:gd name="connsiteY30" fmla="*/ 83133 h 432826"/>
                <a:gd name="connsiteX31" fmla="*/ 241461 w 364872"/>
                <a:gd name="connsiteY31" fmla="*/ 89569 h 432826"/>
                <a:gd name="connsiteX32" fmla="*/ 241461 w 364872"/>
                <a:gd name="connsiteY32" fmla="*/ 105659 h 432826"/>
                <a:gd name="connsiteX33" fmla="*/ 173882 w 364872"/>
                <a:gd name="connsiteY33" fmla="*/ 214536 h 432826"/>
                <a:gd name="connsiteX34" fmla="*/ 160474 w 364872"/>
                <a:gd name="connsiteY34" fmla="*/ 220972 h 432826"/>
                <a:gd name="connsiteX35" fmla="*/ 155646 w 364872"/>
                <a:gd name="connsiteY35" fmla="*/ 232772 h 432826"/>
                <a:gd name="connsiteX36" fmla="*/ 159937 w 364872"/>
                <a:gd name="connsiteY36" fmla="*/ 246717 h 432826"/>
                <a:gd name="connsiteX37" fmla="*/ 149210 w 364872"/>
                <a:gd name="connsiteY37" fmla="*/ 257444 h 432826"/>
                <a:gd name="connsiteX38" fmla="*/ 135266 w 364872"/>
                <a:gd name="connsiteY38" fmla="*/ 252616 h 432826"/>
                <a:gd name="connsiteX39" fmla="*/ 123466 w 364872"/>
                <a:gd name="connsiteY39" fmla="*/ 257444 h 432826"/>
                <a:gd name="connsiteX40" fmla="*/ 117566 w 364872"/>
                <a:gd name="connsiteY40" fmla="*/ 270316 h 432826"/>
                <a:gd name="connsiteX41" fmla="*/ 102549 w 364872"/>
                <a:gd name="connsiteY41" fmla="*/ 270316 h 432826"/>
                <a:gd name="connsiteX42" fmla="*/ 96113 w 364872"/>
                <a:gd name="connsiteY42" fmla="*/ 256907 h 432826"/>
                <a:gd name="connsiteX43" fmla="*/ 84313 w 364872"/>
                <a:gd name="connsiteY43" fmla="*/ 252080 h 432826"/>
                <a:gd name="connsiteX44" fmla="*/ 70368 w 364872"/>
                <a:gd name="connsiteY44" fmla="*/ 256371 h 432826"/>
                <a:gd name="connsiteX45" fmla="*/ 59642 w 364872"/>
                <a:gd name="connsiteY45" fmla="*/ 245644 h 432826"/>
                <a:gd name="connsiteX46" fmla="*/ 64469 w 364872"/>
                <a:gd name="connsiteY46" fmla="*/ 231699 h 432826"/>
                <a:gd name="connsiteX47" fmla="*/ 59642 w 364872"/>
                <a:gd name="connsiteY47" fmla="*/ 219900 h 432826"/>
                <a:gd name="connsiteX48" fmla="*/ 46233 w 364872"/>
                <a:gd name="connsiteY48" fmla="*/ 213464 h 432826"/>
                <a:gd name="connsiteX49" fmla="*/ 46233 w 364872"/>
                <a:gd name="connsiteY49" fmla="*/ 198446 h 432826"/>
                <a:gd name="connsiteX50" fmla="*/ 59642 w 364872"/>
                <a:gd name="connsiteY50" fmla="*/ 192010 h 432826"/>
                <a:gd name="connsiteX51" fmla="*/ 64469 w 364872"/>
                <a:gd name="connsiteY51" fmla="*/ 180210 h 432826"/>
                <a:gd name="connsiteX52" fmla="*/ 59642 w 364872"/>
                <a:gd name="connsiteY52" fmla="*/ 166266 h 432826"/>
                <a:gd name="connsiteX53" fmla="*/ 70368 w 364872"/>
                <a:gd name="connsiteY53" fmla="*/ 155539 h 432826"/>
                <a:gd name="connsiteX54" fmla="*/ 84313 w 364872"/>
                <a:gd name="connsiteY54" fmla="*/ 160366 h 432826"/>
                <a:gd name="connsiteX55" fmla="*/ 96113 w 364872"/>
                <a:gd name="connsiteY55" fmla="*/ 155539 h 432826"/>
                <a:gd name="connsiteX56" fmla="*/ 102549 w 364872"/>
                <a:gd name="connsiteY56" fmla="*/ 142130 h 432826"/>
                <a:gd name="connsiteX57" fmla="*/ 118103 w 364872"/>
                <a:gd name="connsiteY57" fmla="*/ 142130 h 432826"/>
                <a:gd name="connsiteX58" fmla="*/ 124539 w 364872"/>
                <a:gd name="connsiteY58" fmla="*/ 155539 h 432826"/>
                <a:gd name="connsiteX59" fmla="*/ 136338 w 364872"/>
                <a:gd name="connsiteY59" fmla="*/ 160366 h 432826"/>
                <a:gd name="connsiteX60" fmla="*/ 150283 w 364872"/>
                <a:gd name="connsiteY60" fmla="*/ 155539 h 432826"/>
                <a:gd name="connsiteX61" fmla="*/ 161010 w 364872"/>
                <a:gd name="connsiteY61" fmla="*/ 166266 h 432826"/>
                <a:gd name="connsiteX62" fmla="*/ 156183 w 364872"/>
                <a:gd name="connsiteY62" fmla="*/ 180210 h 432826"/>
                <a:gd name="connsiteX63" fmla="*/ 161010 w 364872"/>
                <a:gd name="connsiteY63" fmla="*/ 192010 h 432826"/>
                <a:gd name="connsiteX64" fmla="*/ 174418 w 364872"/>
                <a:gd name="connsiteY64" fmla="*/ 198446 h 432826"/>
                <a:gd name="connsiteX65" fmla="*/ 173882 w 364872"/>
                <a:gd name="connsiteY65" fmla="*/ 214536 h 432826"/>
                <a:gd name="connsiteX66" fmla="*/ 173882 w 364872"/>
                <a:gd name="connsiteY66" fmla="*/ 214536 h 432826"/>
                <a:gd name="connsiteX67" fmla="*/ 359456 w 364872"/>
                <a:gd name="connsiteY67" fmla="*/ 234381 h 432826"/>
                <a:gd name="connsiteX68" fmla="*/ 322448 w 364872"/>
                <a:gd name="connsiteY68" fmla="*/ 170020 h 432826"/>
                <a:gd name="connsiteX69" fmla="*/ 322448 w 364872"/>
                <a:gd name="connsiteY69" fmla="*/ 167338 h 432826"/>
                <a:gd name="connsiteX70" fmla="*/ 243606 w 364872"/>
                <a:gd name="connsiteY70" fmla="*/ 22526 h 432826"/>
                <a:gd name="connsiteX71" fmla="*/ 78950 w 364872"/>
                <a:gd name="connsiteY71" fmla="*/ 22526 h 432826"/>
                <a:gd name="connsiteX72" fmla="*/ 108 w 364872"/>
                <a:gd name="connsiteY72" fmla="*/ 167338 h 432826"/>
                <a:gd name="connsiteX73" fmla="*/ 63396 w 364872"/>
                <a:gd name="connsiteY73" fmla="*/ 297133 h 432826"/>
                <a:gd name="connsiteX74" fmla="*/ 63396 w 364872"/>
                <a:gd name="connsiteY74" fmla="*/ 432827 h 432826"/>
                <a:gd name="connsiteX75" fmla="*/ 232880 w 364872"/>
                <a:gd name="connsiteY75" fmla="*/ 432827 h 432826"/>
                <a:gd name="connsiteX76" fmla="*/ 232880 w 364872"/>
                <a:gd name="connsiteY76" fmla="*/ 368466 h 432826"/>
                <a:gd name="connsiteX77" fmla="*/ 259160 w 364872"/>
                <a:gd name="connsiteY77" fmla="*/ 368466 h 432826"/>
                <a:gd name="connsiteX78" fmla="*/ 304213 w 364872"/>
                <a:gd name="connsiteY78" fmla="*/ 349694 h 432826"/>
                <a:gd name="connsiteX79" fmla="*/ 322448 w 364872"/>
                <a:gd name="connsiteY79" fmla="*/ 304105 h 432826"/>
                <a:gd name="connsiteX80" fmla="*/ 322448 w 364872"/>
                <a:gd name="connsiteY80" fmla="*/ 271925 h 432826"/>
                <a:gd name="connsiteX81" fmla="*/ 346047 w 364872"/>
                <a:gd name="connsiteY81" fmla="*/ 271925 h 432826"/>
                <a:gd name="connsiteX82" fmla="*/ 359456 w 364872"/>
                <a:gd name="connsiteY82" fmla="*/ 234381 h 43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64872" h="432826">
                  <a:moveTo>
                    <a:pt x="241461" y="105659"/>
                  </a:moveTo>
                  <a:lnTo>
                    <a:pt x="228052" y="112095"/>
                  </a:lnTo>
                  <a:cubicBezTo>
                    <a:pt x="226980" y="116386"/>
                    <a:pt x="224834" y="120140"/>
                    <a:pt x="222689" y="123895"/>
                  </a:cubicBezTo>
                  <a:lnTo>
                    <a:pt x="227516" y="137840"/>
                  </a:lnTo>
                  <a:lnTo>
                    <a:pt x="216789" y="148566"/>
                  </a:lnTo>
                  <a:lnTo>
                    <a:pt x="202844" y="143739"/>
                  </a:lnTo>
                  <a:cubicBezTo>
                    <a:pt x="199090" y="145885"/>
                    <a:pt x="195336" y="147494"/>
                    <a:pt x="191045" y="148566"/>
                  </a:cubicBezTo>
                  <a:lnTo>
                    <a:pt x="184609" y="161439"/>
                  </a:lnTo>
                  <a:lnTo>
                    <a:pt x="169591" y="161439"/>
                  </a:lnTo>
                  <a:lnTo>
                    <a:pt x="163155" y="148030"/>
                  </a:lnTo>
                  <a:cubicBezTo>
                    <a:pt x="158865" y="146957"/>
                    <a:pt x="155110" y="145348"/>
                    <a:pt x="151356" y="143203"/>
                  </a:cubicBezTo>
                  <a:lnTo>
                    <a:pt x="137411" y="148030"/>
                  </a:lnTo>
                  <a:lnTo>
                    <a:pt x="126684" y="137303"/>
                  </a:lnTo>
                  <a:lnTo>
                    <a:pt x="131511" y="123358"/>
                  </a:lnTo>
                  <a:cubicBezTo>
                    <a:pt x="129366" y="119604"/>
                    <a:pt x="127757" y="115850"/>
                    <a:pt x="126684" y="111559"/>
                  </a:cubicBezTo>
                  <a:lnTo>
                    <a:pt x="113276" y="105123"/>
                  </a:lnTo>
                  <a:lnTo>
                    <a:pt x="113276" y="90105"/>
                  </a:lnTo>
                  <a:lnTo>
                    <a:pt x="126684" y="83669"/>
                  </a:lnTo>
                  <a:cubicBezTo>
                    <a:pt x="127757" y="79378"/>
                    <a:pt x="129366" y="75624"/>
                    <a:pt x="131511" y="71870"/>
                  </a:cubicBezTo>
                  <a:lnTo>
                    <a:pt x="127220" y="57925"/>
                  </a:lnTo>
                  <a:lnTo>
                    <a:pt x="137947" y="47198"/>
                  </a:lnTo>
                  <a:lnTo>
                    <a:pt x="151892" y="52025"/>
                  </a:lnTo>
                  <a:cubicBezTo>
                    <a:pt x="155646" y="49880"/>
                    <a:pt x="159401" y="48271"/>
                    <a:pt x="163692" y="47198"/>
                  </a:cubicBezTo>
                  <a:lnTo>
                    <a:pt x="170128" y="33789"/>
                  </a:lnTo>
                  <a:lnTo>
                    <a:pt x="185145" y="33789"/>
                  </a:lnTo>
                  <a:lnTo>
                    <a:pt x="191581" y="46662"/>
                  </a:lnTo>
                  <a:cubicBezTo>
                    <a:pt x="195872" y="47734"/>
                    <a:pt x="199626" y="49343"/>
                    <a:pt x="203381" y="51489"/>
                  </a:cubicBezTo>
                  <a:lnTo>
                    <a:pt x="217326" y="46662"/>
                  </a:lnTo>
                  <a:lnTo>
                    <a:pt x="228052" y="57388"/>
                  </a:lnTo>
                  <a:lnTo>
                    <a:pt x="223225" y="71333"/>
                  </a:lnTo>
                  <a:cubicBezTo>
                    <a:pt x="225371" y="75088"/>
                    <a:pt x="226980" y="78842"/>
                    <a:pt x="228052" y="83133"/>
                  </a:cubicBezTo>
                  <a:lnTo>
                    <a:pt x="241461" y="89569"/>
                  </a:lnTo>
                  <a:lnTo>
                    <a:pt x="241461" y="105659"/>
                  </a:lnTo>
                  <a:close/>
                  <a:moveTo>
                    <a:pt x="173882" y="214536"/>
                  </a:moveTo>
                  <a:lnTo>
                    <a:pt x="160474" y="220972"/>
                  </a:lnTo>
                  <a:cubicBezTo>
                    <a:pt x="159401" y="225263"/>
                    <a:pt x="157792" y="229017"/>
                    <a:pt x="155646" y="232772"/>
                  </a:cubicBezTo>
                  <a:lnTo>
                    <a:pt x="159937" y="246717"/>
                  </a:lnTo>
                  <a:lnTo>
                    <a:pt x="149210" y="257444"/>
                  </a:lnTo>
                  <a:lnTo>
                    <a:pt x="135266" y="252616"/>
                  </a:lnTo>
                  <a:cubicBezTo>
                    <a:pt x="131511" y="254762"/>
                    <a:pt x="127757" y="256371"/>
                    <a:pt x="123466" y="257444"/>
                  </a:cubicBezTo>
                  <a:lnTo>
                    <a:pt x="117566" y="270316"/>
                  </a:lnTo>
                  <a:lnTo>
                    <a:pt x="102549" y="270316"/>
                  </a:lnTo>
                  <a:lnTo>
                    <a:pt x="96113" y="256907"/>
                  </a:lnTo>
                  <a:cubicBezTo>
                    <a:pt x="91822" y="255834"/>
                    <a:pt x="88068" y="254225"/>
                    <a:pt x="84313" y="252080"/>
                  </a:cubicBezTo>
                  <a:lnTo>
                    <a:pt x="70368" y="256371"/>
                  </a:lnTo>
                  <a:lnTo>
                    <a:pt x="59642" y="245644"/>
                  </a:lnTo>
                  <a:lnTo>
                    <a:pt x="64469" y="231699"/>
                  </a:lnTo>
                  <a:cubicBezTo>
                    <a:pt x="62323" y="227945"/>
                    <a:pt x="60714" y="224190"/>
                    <a:pt x="59642" y="219900"/>
                  </a:cubicBezTo>
                  <a:lnTo>
                    <a:pt x="46233" y="213464"/>
                  </a:lnTo>
                  <a:lnTo>
                    <a:pt x="46233" y="198446"/>
                  </a:lnTo>
                  <a:lnTo>
                    <a:pt x="59642" y="192010"/>
                  </a:lnTo>
                  <a:cubicBezTo>
                    <a:pt x="60714" y="187719"/>
                    <a:pt x="62323" y="183965"/>
                    <a:pt x="64469" y="180210"/>
                  </a:cubicBezTo>
                  <a:lnTo>
                    <a:pt x="59642" y="166266"/>
                  </a:lnTo>
                  <a:lnTo>
                    <a:pt x="70368" y="155539"/>
                  </a:lnTo>
                  <a:lnTo>
                    <a:pt x="84313" y="160366"/>
                  </a:lnTo>
                  <a:cubicBezTo>
                    <a:pt x="88068" y="158220"/>
                    <a:pt x="91822" y="156611"/>
                    <a:pt x="96113" y="155539"/>
                  </a:cubicBezTo>
                  <a:lnTo>
                    <a:pt x="102549" y="142130"/>
                  </a:lnTo>
                  <a:lnTo>
                    <a:pt x="118103" y="142130"/>
                  </a:lnTo>
                  <a:lnTo>
                    <a:pt x="124539" y="155539"/>
                  </a:lnTo>
                  <a:cubicBezTo>
                    <a:pt x="128829" y="156611"/>
                    <a:pt x="132584" y="158220"/>
                    <a:pt x="136338" y="160366"/>
                  </a:cubicBezTo>
                  <a:lnTo>
                    <a:pt x="150283" y="155539"/>
                  </a:lnTo>
                  <a:lnTo>
                    <a:pt x="161010" y="166266"/>
                  </a:lnTo>
                  <a:lnTo>
                    <a:pt x="156183" y="180210"/>
                  </a:lnTo>
                  <a:cubicBezTo>
                    <a:pt x="158328" y="183965"/>
                    <a:pt x="159937" y="187719"/>
                    <a:pt x="161010" y="192010"/>
                  </a:cubicBezTo>
                  <a:lnTo>
                    <a:pt x="174418" y="198446"/>
                  </a:lnTo>
                  <a:lnTo>
                    <a:pt x="173882" y="214536"/>
                  </a:lnTo>
                  <a:lnTo>
                    <a:pt x="173882" y="214536"/>
                  </a:lnTo>
                  <a:close/>
                  <a:moveTo>
                    <a:pt x="359456" y="234381"/>
                  </a:moveTo>
                  <a:lnTo>
                    <a:pt x="322448" y="170020"/>
                  </a:lnTo>
                  <a:lnTo>
                    <a:pt x="322448" y="167338"/>
                  </a:lnTo>
                  <a:cubicBezTo>
                    <a:pt x="324594" y="108341"/>
                    <a:pt x="294559" y="53098"/>
                    <a:pt x="243606" y="22526"/>
                  </a:cubicBezTo>
                  <a:cubicBezTo>
                    <a:pt x="192654" y="-7509"/>
                    <a:pt x="129902" y="-7509"/>
                    <a:pt x="78950" y="22526"/>
                  </a:cubicBezTo>
                  <a:cubicBezTo>
                    <a:pt x="27997" y="52561"/>
                    <a:pt x="-2038" y="108341"/>
                    <a:pt x="108" y="167338"/>
                  </a:cubicBezTo>
                  <a:cubicBezTo>
                    <a:pt x="108" y="218291"/>
                    <a:pt x="23170" y="266025"/>
                    <a:pt x="63396" y="297133"/>
                  </a:cubicBezTo>
                  <a:lnTo>
                    <a:pt x="63396" y="432827"/>
                  </a:lnTo>
                  <a:lnTo>
                    <a:pt x="232880" y="432827"/>
                  </a:lnTo>
                  <a:lnTo>
                    <a:pt x="232880" y="368466"/>
                  </a:lnTo>
                  <a:lnTo>
                    <a:pt x="259160" y="368466"/>
                  </a:lnTo>
                  <a:cubicBezTo>
                    <a:pt x="276323" y="368466"/>
                    <a:pt x="292413" y="361494"/>
                    <a:pt x="304213" y="349694"/>
                  </a:cubicBezTo>
                  <a:cubicBezTo>
                    <a:pt x="316012" y="337358"/>
                    <a:pt x="322448" y="321268"/>
                    <a:pt x="322448" y="304105"/>
                  </a:cubicBezTo>
                  <a:lnTo>
                    <a:pt x="322448" y="271925"/>
                  </a:lnTo>
                  <a:lnTo>
                    <a:pt x="346047" y="271925"/>
                  </a:lnTo>
                  <a:cubicBezTo>
                    <a:pt x="359992" y="270316"/>
                    <a:pt x="372328" y="254225"/>
                    <a:pt x="359456" y="234381"/>
                  </a:cubicBezTo>
                  <a:close/>
                </a:path>
              </a:pathLst>
            </a:custGeom>
            <a:solidFill>
              <a:schemeClr val="bg1"/>
            </a:solidFill>
            <a:ln w="5358" cap="flat">
              <a:noFill/>
              <a:prstDash val="solid"/>
              <a:miter/>
            </a:ln>
          </p:spPr>
          <p:txBody>
            <a:bodyPr rtlCol="0" anchor="ctr"/>
            <a:lstStyle/>
            <a:p>
              <a:endParaRPr lang="en-US"/>
            </a:p>
          </p:txBody>
        </p:sp>
      </p:grpSp>
      <p:sp>
        <p:nvSpPr>
          <p:cNvPr id="97" name="Rectangle: Rounded Corners 96">
            <a:extLst>
              <a:ext uri="{FF2B5EF4-FFF2-40B4-BE49-F238E27FC236}">
                <a16:creationId xmlns:a16="http://schemas.microsoft.com/office/drawing/2014/main" id="{B8EA3A32-6E3B-4278-8170-8085966CD240}"/>
              </a:ext>
            </a:extLst>
          </p:cNvPr>
          <p:cNvSpPr/>
          <p:nvPr/>
        </p:nvSpPr>
        <p:spPr>
          <a:xfrm flipH="1">
            <a:off x="4563186" y="1054619"/>
            <a:ext cx="3298584" cy="3927064"/>
          </a:xfrm>
          <a:prstGeom prst="roundRect">
            <a:avLst>
              <a:gd name="adj" fmla="val 10985"/>
            </a:avLst>
          </a:prstGeom>
          <a:noFill/>
          <a:ln>
            <a:gradFill flip="none" rotWithShape="1">
              <a:gsLst>
                <a:gs pos="8000">
                  <a:schemeClr val="accent4">
                    <a:lumMod val="20000"/>
                    <a:lumOff val="80000"/>
                  </a:schemeClr>
                </a:gs>
                <a:gs pos="37000">
                  <a:schemeClr val="accent4"/>
                </a:gs>
              </a:gsLst>
              <a:lin ang="10800000" scaled="0"/>
              <a:tileRect/>
            </a:gra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latin typeface="Arial" panose="020B0604020202020204" pitchFamily="34" charset="0"/>
              <a:cs typeface="Arial" panose="020B0604020202020204" pitchFamily="34" charset="0"/>
            </a:endParaRPr>
          </a:p>
        </p:txBody>
      </p:sp>
      <p:sp>
        <p:nvSpPr>
          <p:cNvPr id="98" name="Freeform: Shape 97">
            <a:extLst>
              <a:ext uri="{FF2B5EF4-FFF2-40B4-BE49-F238E27FC236}">
                <a16:creationId xmlns:a16="http://schemas.microsoft.com/office/drawing/2014/main" id="{4BC8D9DF-DC98-401C-A1D1-E12D611234EF}"/>
              </a:ext>
            </a:extLst>
          </p:cNvPr>
          <p:cNvSpPr/>
          <p:nvPr/>
        </p:nvSpPr>
        <p:spPr>
          <a:xfrm rot="2444770">
            <a:off x="4329233" y="463032"/>
            <a:ext cx="713012" cy="1502812"/>
          </a:xfrm>
          <a:custGeom>
            <a:avLst/>
            <a:gdLst>
              <a:gd name="connsiteX0" fmla="*/ 45129 w 449250"/>
              <a:gd name="connsiteY0" fmla="*/ 346136 h 946882"/>
              <a:gd name="connsiteX1" fmla="*/ 55969 w 449250"/>
              <a:gd name="connsiteY1" fmla="*/ 338828 h 946882"/>
              <a:gd name="connsiteX2" fmla="*/ 449250 w 449250"/>
              <a:gd name="connsiteY2" fmla="*/ 0 h 946882"/>
              <a:gd name="connsiteX3" fmla="*/ 376568 w 449250"/>
              <a:gd name="connsiteY3" fmla="*/ 946882 h 946882"/>
              <a:gd name="connsiteX4" fmla="*/ 48956 w 449250"/>
              <a:gd name="connsiteY4" fmla="*/ 566618 h 946882"/>
              <a:gd name="connsiteX5" fmla="*/ 45129 w 449250"/>
              <a:gd name="connsiteY5" fmla="*/ 564038 h 946882"/>
              <a:gd name="connsiteX6" fmla="*/ 42596 w 449250"/>
              <a:gd name="connsiteY6" fmla="*/ 560281 h 946882"/>
              <a:gd name="connsiteX7" fmla="*/ 42504 w 449250"/>
              <a:gd name="connsiteY7" fmla="*/ 562778 h 946882"/>
              <a:gd name="connsiteX8" fmla="*/ 42524 w 449250"/>
              <a:gd name="connsiteY8" fmla="*/ 560174 h 946882"/>
              <a:gd name="connsiteX9" fmla="*/ 12108 w 449250"/>
              <a:gd name="connsiteY9" fmla="*/ 515062 h 946882"/>
              <a:gd name="connsiteX10" fmla="*/ 0 w 449250"/>
              <a:gd name="connsiteY10" fmla="*/ 455087 h 946882"/>
              <a:gd name="connsiteX11" fmla="*/ 45129 w 449250"/>
              <a:gd name="connsiteY11" fmla="*/ 346136 h 946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9250" h="946882">
                <a:moveTo>
                  <a:pt x="45129" y="346136"/>
                </a:moveTo>
                <a:lnTo>
                  <a:pt x="55969" y="338828"/>
                </a:lnTo>
                <a:lnTo>
                  <a:pt x="449250" y="0"/>
                </a:lnTo>
                <a:lnTo>
                  <a:pt x="376568" y="946882"/>
                </a:lnTo>
                <a:lnTo>
                  <a:pt x="48956" y="566618"/>
                </a:lnTo>
                <a:lnTo>
                  <a:pt x="45129" y="564038"/>
                </a:lnTo>
                <a:lnTo>
                  <a:pt x="42596" y="560281"/>
                </a:lnTo>
                <a:lnTo>
                  <a:pt x="42504" y="562778"/>
                </a:lnTo>
                <a:lnTo>
                  <a:pt x="42524" y="560174"/>
                </a:lnTo>
                <a:lnTo>
                  <a:pt x="12108" y="515062"/>
                </a:lnTo>
                <a:cubicBezTo>
                  <a:pt x="4311" y="496628"/>
                  <a:pt x="0" y="476361"/>
                  <a:pt x="0" y="455087"/>
                </a:cubicBezTo>
                <a:cubicBezTo>
                  <a:pt x="0" y="412539"/>
                  <a:pt x="17246" y="374019"/>
                  <a:pt x="45129" y="346136"/>
                </a:cubicBez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sz="2400" dirty="0">
              <a:latin typeface="Arial" panose="020B0604020202020204" pitchFamily="34" charset="0"/>
              <a:cs typeface="Arial" panose="020B0604020202020204" pitchFamily="34" charset="0"/>
            </a:endParaRPr>
          </a:p>
        </p:txBody>
      </p:sp>
      <p:cxnSp>
        <p:nvCxnSpPr>
          <p:cNvPr id="99" name="Straight Connector 98">
            <a:extLst>
              <a:ext uri="{FF2B5EF4-FFF2-40B4-BE49-F238E27FC236}">
                <a16:creationId xmlns:a16="http://schemas.microsoft.com/office/drawing/2014/main" id="{AF7335F3-66E2-4EB7-82BC-F14E5F5C3F6C}"/>
              </a:ext>
            </a:extLst>
          </p:cNvPr>
          <p:cNvCxnSpPr>
            <a:cxnSpLocks/>
          </p:cNvCxnSpPr>
          <p:nvPr/>
        </p:nvCxnSpPr>
        <p:spPr>
          <a:xfrm>
            <a:off x="4907492" y="1604370"/>
            <a:ext cx="2609975" cy="0"/>
          </a:xfrm>
          <a:prstGeom prst="line">
            <a:avLst/>
          </a:prstGeom>
          <a:ln w="9525">
            <a:solidFill>
              <a:schemeClr val="accent2"/>
            </a:solidFill>
            <a:prstDash val="dash"/>
            <a:headEnd type="diamond" w="med" len="med"/>
            <a:tailEnd type="diamond" w="med" len="med"/>
          </a:ln>
          <a:effectLst/>
        </p:spPr>
        <p:style>
          <a:lnRef idx="2">
            <a:schemeClr val="accent1"/>
          </a:lnRef>
          <a:fillRef idx="0">
            <a:schemeClr val="accent1"/>
          </a:fillRef>
          <a:effectRef idx="1">
            <a:schemeClr val="accent1"/>
          </a:effectRef>
          <a:fontRef idx="minor">
            <a:schemeClr val="tx1"/>
          </a:fontRef>
        </p:style>
      </p:cxnSp>
      <p:sp>
        <p:nvSpPr>
          <p:cNvPr id="100" name="TextBox 99">
            <a:extLst>
              <a:ext uri="{FF2B5EF4-FFF2-40B4-BE49-F238E27FC236}">
                <a16:creationId xmlns:a16="http://schemas.microsoft.com/office/drawing/2014/main" id="{D099A958-057C-4700-A9B3-CCF0FD084E1F}"/>
              </a:ext>
            </a:extLst>
          </p:cNvPr>
          <p:cNvSpPr txBox="1"/>
          <p:nvPr/>
        </p:nvSpPr>
        <p:spPr>
          <a:xfrm>
            <a:off x="5110736" y="1158609"/>
            <a:ext cx="2203485" cy="369332"/>
          </a:xfrm>
          <a:prstGeom prst="rect">
            <a:avLst/>
          </a:prstGeom>
          <a:noFill/>
        </p:spPr>
        <p:txBody>
          <a:bodyPr wrap="square" rtlCol="0" anchor="b">
            <a:noAutofit/>
          </a:bodyPr>
          <a:lstStyle/>
          <a:p>
            <a:pPr algn="ctr"/>
            <a:r>
              <a:rPr lang="en-US" sz="1600" b="1" dirty="0">
                <a:latin typeface="Arial" panose="020B0604020202020204" pitchFamily="34" charset="0"/>
                <a:cs typeface="Arial" panose="020B0604020202020204" pitchFamily="34" charset="0"/>
              </a:rPr>
              <a:t>How?</a:t>
            </a:r>
          </a:p>
        </p:txBody>
      </p:sp>
      <p:sp>
        <p:nvSpPr>
          <p:cNvPr id="101" name="TextBox 100">
            <a:extLst>
              <a:ext uri="{FF2B5EF4-FFF2-40B4-BE49-F238E27FC236}">
                <a16:creationId xmlns:a16="http://schemas.microsoft.com/office/drawing/2014/main" id="{5130FDA0-52B3-4D89-827E-76215EF6750E}"/>
              </a:ext>
            </a:extLst>
          </p:cNvPr>
          <p:cNvSpPr txBox="1"/>
          <p:nvPr/>
        </p:nvSpPr>
        <p:spPr>
          <a:xfrm>
            <a:off x="4776169" y="1761988"/>
            <a:ext cx="2791563" cy="2718547"/>
          </a:xfrm>
          <a:prstGeom prst="rect">
            <a:avLst/>
          </a:prstGeom>
          <a:noFill/>
        </p:spPr>
        <p:txBody>
          <a:bodyPr wrap="square" rtlCol="0" anchor="t">
            <a:noAutofit/>
          </a:bodyPr>
          <a:lstStyle/>
          <a:p>
            <a:pPr marL="228600" lvl="1" indent="-228600">
              <a:spcBef>
                <a:spcPts val="600"/>
              </a:spcBef>
              <a:spcAft>
                <a:spcPts val="600"/>
              </a:spcAft>
              <a:buClr>
                <a:schemeClr val="accent1"/>
              </a:buClr>
              <a:buFont typeface="Wingdings" panose="05000000000000000000" pitchFamily="2" charset="2"/>
              <a:buChar char="§"/>
              <a:defRPr/>
            </a:pPr>
            <a:r>
              <a:rPr lang="en-US" sz="1300" dirty="0">
                <a:latin typeface="Arial" panose="020B0604020202020204" pitchFamily="34" charset="0"/>
                <a:cs typeface="Arial" panose="020B0604020202020204" pitchFamily="34" charset="0"/>
              </a:rPr>
              <a:t>Understand the process of activity tracking in different objects and relationships among them</a:t>
            </a:r>
          </a:p>
          <a:p>
            <a:pPr marL="228600" lvl="1" indent="-228600">
              <a:spcBef>
                <a:spcPts val="600"/>
              </a:spcBef>
              <a:spcAft>
                <a:spcPts val="600"/>
              </a:spcAft>
              <a:buClr>
                <a:schemeClr val="accent1"/>
              </a:buClr>
              <a:buFont typeface="Wingdings" panose="05000000000000000000" pitchFamily="2" charset="2"/>
              <a:buChar char="§"/>
              <a:defRPr/>
            </a:pPr>
            <a:r>
              <a:rPr lang="en-US" sz="1300" dirty="0">
                <a:latin typeface="Arial" panose="020B0604020202020204" pitchFamily="34" charset="0"/>
                <a:cs typeface="Arial" panose="020B0604020202020204" pitchFamily="34" charset="0"/>
              </a:rPr>
              <a:t>Perform a detailed data audit on all the fields in Salesforce &amp; Pardot</a:t>
            </a:r>
          </a:p>
          <a:p>
            <a:pPr marL="228600" lvl="1" indent="-228600">
              <a:spcBef>
                <a:spcPts val="600"/>
              </a:spcBef>
              <a:spcAft>
                <a:spcPts val="600"/>
              </a:spcAft>
              <a:buClr>
                <a:schemeClr val="accent1"/>
              </a:buClr>
              <a:buFont typeface="Wingdings" panose="05000000000000000000" pitchFamily="2" charset="2"/>
              <a:buChar char="§"/>
              <a:defRPr/>
            </a:pPr>
            <a:r>
              <a:rPr lang="en-US" sz="1300" dirty="0">
                <a:latin typeface="Arial" panose="020B0604020202020204" pitchFamily="34" charset="0"/>
                <a:cs typeface="Arial" panose="020B0604020202020204" pitchFamily="34" charset="0"/>
              </a:rPr>
              <a:t>Understand distribution, skew, and categorical frequency for each field. Formulate a roadmap for cleaning data</a:t>
            </a:r>
          </a:p>
          <a:p>
            <a:pPr marL="228600" lvl="1" indent="-228600">
              <a:spcBef>
                <a:spcPts val="600"/>
              </a:spcBef>
              <a:spcAft>
                <a:spcPts val="600"/>
              </a:spcAft>
              <a:buClr>
                <a:schemeClr val="accent1"/>
              </a:buClr>
              <a:buFont typeface="Wingdings" panose="05000000000000000000" pitchFamily="2" charset="2"/>
              <a:buChar char="§"/>
              <a:defRPr/>
            </a:pPr>
            <a:endParaRPr lang="en-US" sz="1300" dirty="0">
              <a:latin typeface="Arial" panose="020B0604020202020204" pitchFamily="34" charset="0"/>
              <a:cs typeface="Arial" panose="020B0604020202020204" pitchFamily="34" charset="0"/>
            </a:endParaRPr>
          </a:p>
        </p:txBody>
      </p:sp>
      <p:grpSp>
        <p:nvGrpSpPr>
          <p:cNvPr id="102" name="Group 101">
            <a:extLst>
              <a:ext uri="{FF2B5EF4-FFF2-40B4-BE49-F238E27FC236}">
                <a16:creationId xmlns:a16="http://schemas.microsoft.com/office/drawing/2014/main" id="{1DEEDBD8-BFFF-49FC-824B-49C1BA66EADD}"/>
              </a:ext>
            </a:extLst>
          </p:cNvPr>
          <p:cNvGrpSpPr/>
          <p:nvPr/>
        </p:nvGrpSpPr>
        <p:grpSpPr>
          <a:xfrm>
            <a:off x="4378003" y="880766"/>
            <a:ext cx="1068279" cy="1063251"/>
            <a:chOff x="1476901" y="885416"/>
            <a:chExt cx="801209" cy="797438"/>
          </a:xfrm>
        </p:grpSpPr>
        <p:sp>
          <p:nvSpPr>
            <p:cNvPr id="110" name="Right Triangle 109">
              <a:extLst>
                <a:ext uri="{FF2B5EF4-FFF2-40B4-BE49-F238E27FC236}">
                  <a16:creationId xmlns:a16="http://schemas.microsoft.com/office/drawing/2014/main" id="{1AE11F7C-2B23-450D-81D3-072C74D8B3F9}"/>
                </a:ext>
              </a:extLst>
            </p:cNvPr>
            <p:cNvSpPr/>
            <p:nvPr/>
          </p:nvSpPr>
          <p:spPr>
            <a:xfrm rot="16200000">
              <a:off x="2141583" y="883056"/>
              <a:ext cx="134168" cy="138887"/>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latin typeface="Arial" panose="020B0604020202020204" pitchFamily="34" charset="0"/>
                <a:cs typeface="Arial" panose="020B0604020202020204" pitchFamily="34" charset="0"/>
              </a:endParaRPr>
            </a:p>
          </p:txBody>
        </p:sp>
        <p:sp>
          <p:nvSpPr>
            <p:cNvPr id="111" name="Right Triangle 110">
              <a:extLst>
                <a:ext uri="{FF2B5EF4-FFF2-40B4-BE49-F238E27FC236}">
                  <a16:creationId xmlns:a16="http://schemas.microsoft.com/office/drawing/2014/main" id="{3E438009-49B1-4F32-9BAB-461DCF85BEF9}"/>
                </a:ext>
              </a:extLst>
            </p:cNvPr>
            <p:cNvSpPr/>
            <p:nvPr/>
          </p:nvSpPr>
          <p:spPr>
            <a:xfrm rot="16200000">
              <a:off x="1479261" y="1546326"/>
              <a:ext cx="134168" cy="138887"/>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latin typeface="Arial" panose="020B0604020202020204" pitchFamily="34" charset="0"/>
                <a:cs typeface="Arial" panose="020B0604020202020204" pitchFamily="34" charset="0"/>
              </a:endParaRPr>
            </a:p>
          </p:txBody>
        </p:sp>
        <p:sp>
          <p:nvSpPr>
            <p:cNvPr id="112" name="TextBox 111">
              <a:extLst>
                <a:ext uri="{FF2B5EF4-FFF2-40B4-BE49-F238E27FC236}">
                  <a16:creationId xmlns:a16="http://schemas.microsoft.com/office/drawing/2014/main" id="{494A29D6-6843-4711-9C9E-BC25B02F027E}"/>
                </a:ext>
              </a:extLst>
            </p:cNvPr>
            <p:cNvSpPr txBox="1"/>
            <p:nvPr/>
          </p:nvSpPr>
          <p:spPr>
            <a:xfrm>
              <a:off x="1532484" y="958127"/>
              <a:ext cx="412292" cy="338554"/>
            </a:xfrm>
            <a:prstGeom prst="rect">
              <a:avLst/>
            </a:prstGeom>
            <a:noFill/>
            <a:ln>
              <a:noFill/>
            </a:ln>
          </p:spPr>
          <p:txBody>
            <a:bodyPr wrap="none" lIns="0" tIns="0" rIns="0" bIns="0" rtlCol="0" anchor="ctr">
              <a:noAutofit/>
            </a:bodyPr>
            <a:lstStyle/>
            <a:p>
              <a:pPr algn="ctr"/>
              <a:r>
                <a:rPr lang="en-US" sz="2133" b="1" dirty="0">
                  <a:solidFill>
                    <a:schemeClr val="bg1"/>
                  </a:solidFill>
                  <a:latin typeface="Arial" panose="020B0604020202020204" pitchFamily="34" charset="0"/>
                  <a:cs typeface="Arial" panose="020B0604020202020204" pitchFamily="34" charset="0"/>
                </a:rPr>
                <a:t>02</a:t>
              </a:r>
            </a:p>
          </p:txBody>
        </p:sp>
      </p:grpSp>
      <p:sp>
        <p:nvSpPr>
          <p:cNvPr id="104" name="Oval 103">
            <a:extLst>
              <a:ext uri="{FF2B5EF4-FFF2-40B4-BE49-F238E27FC236}">
                <a16:creationId xmlns:a16="http://schemas.microsoft.com/office/drawing/2014/main" id="{FF08C678-A727-4E6F-BF48-1F4BB5ED8A28}"/>
              </a:ext>
            </a:extLst>
          </p:cNvPr>
          <p:cNvSpPr/>
          <p:nvPr/>
        </p:nvSpPr>
        <p:spPr>
          <a:xfrm>
            <a:off x="5803202" y="4587727"/>
            <a:ext cx="818552" cy="818552"/>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sz="2400" dirty="0" err="1">
              <a:latin typeface="Arial" panose="020B0604020202020204" pitchFamily="34" charset="0"/>
              <a:cs typeface="Arial" panose="020B0604020202020204" pitchFamily="34" charset="0"/>
            </a:endParaRPr>
          </a:p>
        </p:txBody>
      </p:sp>
      <p:sp>
        <p:nvSpPr>
          <p:cNvPr id="105" name="Oval 104">
            <a:extLst>
              <a:ext uri="{FF2B5EF4-FFF2-40B4-BE49-F238E27FC236}">
                <a16:creationId xmlns:a16="http://schemas.microsoft.com/office/drawing/2014/main" id="{15C74D22-5E80-4E9A-8696-9F6077C32816}"/>
              </a:ext>
            </a:extLst>
          </p:cNvPr>
          <p:cNvSpPr/>
          <p:nvPr/>
        </p:nvSpPr>
        <p:spPr>
          <a:xfrm>
            <a:off x="5854541" y="4623745"/>
            <a:ext cx="715877" cy="715877"/>
          </a:xfrm>
          <a:prstGeom prst="ellipse">
            <a:avLst/>
          </a:prstGeom>
          <a:noFill/>
          <a:ln w="63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sz="2400" dirty="0" err="1">
              <a:latin typeface="Arial" panose="020B0604020202020204" pitchFamily="34" charset="0"/>
              <a:cs typeface="Arial" panose="020B0604020202020204" pitchFamily="34" charset="0"/>
            </a:endParaRPr>
          </a:p>
        </p:txBody>
      </p:sp>
      <p:sp>
        <p:nvSpPr>
          <p:cNvPr id="114" name="Rectangle: Rounded Corners 113">
            <a:extLst>
              <a:ext uri="{FF2B5EF4-FFF2-40B4-BE49-F238E27FC236}">
                <a16:creationId xmlns:a16="http://schemas.microsoft.com/office/drawing/2014/main" id="{C997755C-AECC-4F3C-9632-5D540757B38C}"/>
              </a:ext>
            </a:extLst>
          </p:cNvPr>
          <p:cNvSpPr/>
          <p:nvPr/>
        </p:nvSpPr>
        <p:spPr>
          <a:xfrm flipH="1">
            <a:off x="8241375" y="1054619"/>
            <a:ext cx="3298584" cy="3927064"/>
          </a:xfrm>
          <a:prstGeom prst="roundRect">
            <a:avLst>
              <a:gd name="adj" fmla="val 10985"/>
            </a:avLst>
          </a:prstGeom>
          <a:noFill/>
          <a:ln>
            <a:gradFill flip="none" rotWithShape="1">
              <a:gsLst>
                <a:gs pos="8000">
                  <a:schemeClr val="tx2">
                    <a:lumMod val="20000"/>
                    <a:lumOff val="80000"/>
                  </a:schemeClr>
                </a:gs>
                <a:gs pos="37000">
                  <a:schemeClr val="tx2"/>
                </a:gs>
              </a:gsLst>
              <a:lin ang="10800000" scaled="0"/>
              <a:tileRect/>
            </a:gra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latin typeface="Arial" panose="020B0604020202020204" pitchFamily="34" charset="0"/>
              <a:cs typeface="Arial" panose="020B0604020202020204" pitchFamily="34" charset="0"/>
            </a:endParaRPr>
          </a:p>
        </p:txBody>
      </p:sp>
      <p:sp>
        <p:nvSpPr>
          <p:cNvPr id="115" name="Freeform: Shape 114">
            <a:extLst>
              <a:ext uri="{FF2B5EF4-FFF2-40B4-BE49-F238E27FC236}">
                <a16:creationId xmlns:a16="http://schemas.microsoft.com/office/drawing/2014/main" id="{F631B7E7-EBD2-4331-8B2F-D07B4FECFB7D}"/>
              </a:ext>
            </a:extLst>
          </p:cNvPr>
          <p:cNvSpPr/>
          <p:nvPr/>
        </p:nvSpPr>
        <p:spPr>
          <a:xfrm rot="2444770">
            <a:off x="8007422" y="463029"/>
            <a:ext cx="713012" cy="1502812"/>
          </a:xfrm>
          <a:custGeom>
            <a:avLst/>
            <a:gdLst>
              <a:gd name="connsiteX0" fmla="*/ 45129 w 449250"/>
              <a:gd name="connsiteY0" fmla="*/ 346136 h 946882"/>
              <a:gd name="connsiteX1" fmla="*/ 55969 w 449250"/>
              <a:gd name="connsiteY1" fmla="*/ 338828 h 946882"/>
              <a:gd name="connsiteX2" fmla="*/ 449250 w 449250"/>
              <a:gd name="connsiteY2" fmla="*/ 0 h 946882"/>
              <a:gd name="connsiteX3" fmla="*/ 376568 w 449250"/>
              <a:gd name="connsiteY3" fmla="*/ 946882 h 946882"/>
              <a:gd name="connsiteX4" fmla="*/ 48956 w 449250"/>
              <a:gd name="connsiteY4" fmla="*/ 566618 h 946882"/>
              <a:gd name="connsiteX5" fmla="*/ 45129 w 449250"/>
              <a:gd name="connsiteY5" fmla="*/ 564038 h 946882"/>
              <a:gd name="connsiteX6" fmla="*/ 42596 w 449250"/>
              <a:gd name="connsiteY6" fmla="*/ 560281 h 946882"/>
              <a:gd name="connsiteX7" fmla="*/ 42504 w 449250"/>
              <a:gd name="connsiteY7" fmla="*/ 562778 h 946882"/>
              <a:gd name="connsiteX8" fmla="*/ 42524 w 449250"/>
              <a:gd name="connsiteY8" fmla="*/ 560174 h 946882"/>
              <a:gd name="connsiteX9" fmla="*/ 12108 w 449250"/>
              <a:gd name="connsiteY9" fmla="*/ 515062 h 946882"/>
              <a:gd name="connsiteX10" fmla="*/ 0 w 449250"/>
              <a:gd name="connsiteY10" fmla="*/ 455087 h 946882"/>
              <a:gd name="connsiteX11" fmla="*/ 45129 w 449250"/>
              <a:gd name="connsiteY11" fmla="*/ 346136 h 946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9250" h="946882">
                <a:moveTo>
                  <a:pt x="45129" y="346136"/>
                </a:moveTo>
                <a:lnTo>
                  <a:pt x="55969" y="338828"/>
                </a:lnTo>
                <a:lnTo>
                  <a:pt x="449250" y="0"/>
                </a:lnTo>
                <a:lnTo>
                  <a:pt x="376568" y="946882"/>
                </a:lnTo>
                <a:lnTo>
                  <a:pt x="48956" y="566618"/>
                </a:lnTo>
                <a:lnTo>
                  <a:pt x="45129" y="564038"/>
                </a:lnTo>
                <a:lnTo>
                  <a:pt x="42596" y="560281"/>
                </a:lnTo>
                <a:lnTo>
                  <a:pt x="42504" y="562778"/>
                </a:lnTo>
                <a:lnTo>
                  <a:pt x="42524" y="560174"/>
                </a:lnTo>
                <a:lnTo>
                  <a:pt x="12108" y="515062"/>
                </a:lnTo>
                <a:cubicBezTo>
                  <a:pt x="4311" y="496628"/>
                  <a:pt x="0" y="476361"/>
                  <a:pt x="0" y="455087"/>
                </a:cubicBezTo>
                <a:cubicBezTo>
                  <a:pt x="0" y="412539"/>
                  <a:pt x="17246" y="374019"/>
                  <a:pt x="45129" y="346136"/>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sz="2400" dirty="0">
              <a:latin typeface="Arial" panose="020B0604020202020204" pitchFamily="34" charset="0"/>
              <a:cs typeface="Arial" panose="020B0604020202020204" pitchFamily="34" charset="0"/>
            </a:endParaRPr>
          </a:p>
        </p:txBody>
      </p:sp>
      <p:cxnSp>
        <p:nvCxnSpPr>
          <p:cNvPr id="116" name="Straight Connector 115">
            <a:extLst>
              <a:ext uri="{FF2B5EF4-FFF2-40B4-BE49-F238E27FC236}">
                <a16:creationId xmlns:a16="http://schemas.microsoft.com/office/drawing/2014/main" id="{60B86EBE-3FAF-4251-8B13-FCC69E849918}"/>
              </a:ext>
            </a:extLst>
          </p:cNvPr>
          <p:cNvCxnSpPr>
            <a:cxnSpLocks/>
          </p:cNvCxnSpPr>
          <p:nvPr/>
        </p:nvCxnSpPr>
        <p:spPr>
          <a:xfrm>
            <a:off x="8585681" y="1604370"/>
            <a:ext cx="2609975" cy="0"/>
          </a:xfrm>
          <a:prstGeom prst="line">
            <a:avLst/>
          </a:prstGeom>
          <a:ln w="9525">
            <a:solidFill>
              <a:schemeClr val="accent2"/>
            </a:solidFill>
            <a:prstDash val="dash"/>
            <a:headEnd type="diamond" w="med" len="med"/>
            <a:tailEnd type="diamond" w="med" len="med"/>
          </a:ln>
          <a:effectLst/>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AB2F8E9E-74AD-4B49-9499-3AF6CE45083A}"/>
              </a:ext>
            </a:extLst>
          </p:cNvPr>
          <p:cNvSpPr txBox="1"/>
          <p:nvPr/>
        </p:nvSpPr>
        <p:spPr>
          <a:xfrm>
            <a:off x="8788925" y="1158609"/>
            <a:ext cx="2203485" cy="369332"/>
          </a:xfrm>
          <a:prstGeom prst="rect">
            <a:avLst/>
          </a:prstGeom>
          <a:noFill/>
        </p:spPr>
        <p:txBody>
          <a:bodyPr wrap="square" rtlCol="0" anchor="b">
            <a:noAutofit/>
          </a:bodyPr>
          <a:lstStyle/>
          <a:p>
            <a:pPr algn="ctr"/>
            <a:r>
              <a:rPr lang="en-US" sz="1600" b="1" dirty="0">
                <a:latin typeface="Arial" panose="020B0604020202020204" pitchFamily="34" charset="0"/>
                <a:cs typeface="Arial" panose="020B0604020202020204" pitchFamily="34" charset="0"/>
              </a:rPr>
              <a:t>Impact</a:t>
            </a:r>
          </a:p>
        </p:txBody>
      </p:sp>
      <p:sp>
        <p:nvSpPr>
          <p:cNvPr id="118" name="TextBox 117">
            <a:extLst>
              <a:ext uri="{FF2B5EF4-FFF2-40B4-BE49-F238E27FC236}">
                <a16:creationId xmlns:a16="http://schemas.microsoft.com/office/drawing/2014/main" id="{B9C39300-A93E-4A19-901B-C3978B8436B9}"/>
              </a:ext>
            </a:extLst>
          </p:cNvPr>
          <p:cNvSpPr txBox="1"/>
          <p:nvPr/>
        </p:nvSpPr>
        <p:spPr>
          <a:xfrm>
            <a:off x="8423847" y="2013646"/>
            <a:ext cx="2933644" cy="2382632"/>
          </a:xfrm>
          <a:prstGeom prst="rect">
            <a:avLst/>
          </a:prstGeom>
          <a:noFill/>
        </p:spPr>
        <p:txBody>
          <a:bodyPr wrap="square" rtlCol="0" anchor="t">
            <a:noAutofit/>
          </a:bodyPr>
          <a:lstStyle/>
          <a:p>
            <a:pPr marL="228600" lvl="1" indent="-228600">
              <a:spcBef>
                <a:spcPts val="600"/>
              </a:spcBef>
              <a:spcAft>
                <a:spcPts val="600"/>
              </a:spcAft>
              <a:buClr>
                <a:schemeClr val="accent1"/>
              </a:buClr>
              <a:buFont typeface="Wingdings" panose="05000000000000000000" pitchFamily="2" charset="2"/>
              <a:buChar char="§"/>
              <a:defRPr/>
            </a:pPr>
            <a:endParaRPr lang="en-US" sz="1300" noProof="1">
              <a:latin typeface="Arial" panose="020B0604020202020204" pitchFamily="34" charset="0"/>
              <a:cs typeface="Arial" panose="020B0604020202020204" pitchFamily="34" charset="0"/>
            </a:endParaRPr>
          </a:p>
          <a:p>
            <a:pPr marL="228600" lvl="1" indent="-228600">
              <a:spcBef>
                <a:spcPts val="600"/>
              </a:spcBef>
              <a:spcAft>
                <a:spcPts val="600"/>
              </a:spcAft>
              <a:buClr>
                <a:schemeClr val="accent1"/>
              </a:buClr>
              <a:buFont typeface="Wingdings" panose="05000000000000000000" pitchFamily="2" charset="2"/>
              <a:buChar char="§"/>
              <a:defRPr/>
            </a:pPr>
            <a:r>
              <a:rPr lang="en-US" sz="1300" noProof="1">
                <a:latin typeface="Arial" panose="020B0604020202020204" pitchFamily="34" charset="0"/>
                <a:cs typeface="Arial" panose="020B0604020202020204" pitchFamily="34" charset="0"/>
              </a:rPr>
              <a:t>Identified the initial set of 50 key fields that would be the central focus of cleanse and governance efforts.</a:t>
            </a:r>
          </a:p>
        </p:txBody>
      </p:sp>
      <p:grpSp>
        <p:nvGrpSpPr>
          <p:cNvPr id="119" name="Group 118">
            <a:extLst>
              <a:ext uri="{FF2B5EF4-FFF2-40B4-BE49-F238E27FC236}">
                <a16:creationId xmlns:a16="http://schemas.microsoft.com/office/drawing/2014/main" id="{6787BEC5-4B71-469F-89DE-7D4199C8BEB9}"/>
              </a:ext>
            </a:extLst>
          </p:cNvPr>
          <p:cNvGrpSpPr/>
          <p:nvPr/>
        </p:nvGrpSpPr>
        <p:grpSpPr>
          <a:xfrm>
            <a:off x="8056192" y="880766"/>
            <a:ext cx="1068279" cy="1063251"/>
            <a:chOff x="1476901" y="885416"/>
            <a:chExt cx="801209" cy="797438"/>
          </a:xfrm>
        </p:grpSpPr>
        <p:sp>
          <p:nvSpPr>
            <p:cNvPr id="127" name="Right Triangle 126">
              <a:extLst>
                <a:ext uri="{FF2B5EF4-FFF2-40B4-BE49-F238E27FC236}">
                  <a16:creationId xmlns:a16="http://schemas.microsoft.com/office/drawing/2014/main" id="{61C681D1-2BC6-4531-AF95-972A535EFCD9}"/>
                </a:ext>
              </a:extLst>
            </p:cNvPr>
            <p:cNvSpPr/>
            <p:nvPr/>
          </p:nvSpPr>
          <p:spPr>
            <a:xfrm rot="16200000">
              <a:off x="2141583" y="883056"/>
              <a:ext cx="134168" cy="138887"/>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latin typeface="Arial" panose="020B0604020202020204" pitchFamily="34" charset="0"/>
                <a:cs typeface="Arial" panose="020B0604020202020204" pitchFamily="34" charset="0"/>
              </a:endParaRPr>
            </a:p>
          </p:txBody>
        </p:sp>
        <p:sp>
          <p:nvSpPr>
            <p:cNvPr id="128" name="Right Triangle 127">
              <a:extLst>
                <a:ext uri="{FF2B5EF4-FFF2-40B4-BE49-F238E27FC236}">
                  <a16:creationId xmlns:a16="http://schemas.microsoft.com/office/drawing/2014/main" id="{73A3F9C1-E57F-4D5F-ADF2-344F38C71809}"/>
                </a:ext>
              </a:extLst>
            </p:cNvPr>
            <p:cNvSpPr/>
            <p:nvPr/>
          </p:nvSpPr>
          <p:spPr>
            <a:xfrm rot="16200000">
              <a:off x="1479261" y="1546326"/>
              <a:ext cx="134168" cy="138887"/>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latin typeface="Arial" panose="020B0604020202020204" pitchFamily="34" charset="0"/>
                <a:cs typeface="Arial" panose="020B0604020202020204" pitchFamily="34" charset="0"/>
              </a:endParaRPr>
            </a:p>
          </p:txBody>
        </p:sp>
        <p:sp>
          <p:nvSpPr>
            <p:cNvPr id="129" name="TextBox 128">
              <a:extLst>
                <a:ext uri="{FF2B5EF4-FFF2-40B4-BE49-F238E27FC236}">
                  <a16:creationId xmlns:a16="http://schemas.microsoft.com/office/drawing/2014/main" id="{0EEB1789-1DC1-43A0-8C37-AE707B2F284C}"/>
                </a:ext>
              </a:extLst>
            </p:cNvPr>
            <p:cNvSpPr txBox="1"/>
            <p:nvPr/>
          </p:nvSpPr>
          <p:spPr>
            <a:xfrm>
              <a:off x="1532484" y="958127"/>
              <a:ext cx="412292" cy="338554"/>
            </a:xfrm>
            <a:prstGeom prst="rect">
              <a:avLst/>
            </a:prstGeom>
            <a:noFill/>
            <a:ln>
              <a:noFill/>
            </a:ln>
          </p:spPr>
          <p:txBody>
            <a:bodyPr wrap="none" lIns="0" tIns="0" rIns="0" bIns="0" rtlCol="0" anchor="ctr">
              <a:noAutofit/>
            </a:bodyPr>
            <a:lstStyle/>
            <a:p>
              <a:pPr algn="ctr"/>
              <a:r>
                <a:rPr lang="en-US" sz="2133" b="1" dirty="0">
                  <a:solidFill>
                    <a:schemeClr val="bg1"/>
                  </a:solidFill>
                  <a:latin typeface="Arial" panose="020B0604020202020204" pitchFamily="34" charset="0"/>
                  <a:cs typeface="Arial" panose="020B0604020202020204" pitchFamily="34" charset="0"/>
                </a:rPr>
                <a:t>03</a:t>
              </a:r>
            </a:p>
          </p:txBody>
        </p:sp>
      </p:grpSp>
      <p:sp>
        <p:nvSpPr>
          <p:cNvPr id="121" name="Oval 120">
            <a:extLst>
              <a:ext uri="{FF2B5EF4-FFF2-40B4-BE49-F238E27FC236}">
                <a16:creationId xmlns:a16="http://schemas.microsoft.com/office/drawing/2014/main" id="{03802590-9341-45F5-8694-9E84973CC25F}"/>
              </a:ext>
            </a:extLst>
          </p:cNvPr>
          <p:cNvSpPr/>
          <p:nvPr/>
        </p:nvSpPr>
        <p:spPr>
          <a:xfrm>
            <a:off x="9466350" y="4587727"/>
            <a:ext cx="818552" cy="818552"/>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sz="2400" dirty="0" err="1">
              <a:latin typeface="Arial" panose="020B0604020202020204" pitchFamily="34" charset="0"/>
              <a:cs typeface="Arial" panose="020B0604020202020204" pitchFamily="34" charset="0"/>
            </a:endParaRPr>
          </a:p>
        </p:txBody>
      </p:sp>
      <p:sp>
        <p:nvSpPr>
          <p:cNvPr id="122" name="Oval 121">
            <a:extLst>
              <a:ext uri="{FF2B5EF4-FFF2-40B4-BE49-F238E27FC236}">
                <a16:creationId xmlns:a16="http://schemas.microsoft.com/office/drawing/2014/main" id="{1A7551F6-ECE4-4E56-8FCA-A0FFA5A7ED6A}"/>
              </a:ext>
            </a:extLst>
          </p:cNvPr>
          <p:cNvSpPr/>
          <p:nvPr/>
        </p:nvSpPr>
        <p:spPr>
          <a:xfrm>
            <a:off x="9532730" y="4623745"/>
            <a:ext cx="715877" cy="715877"/>
          </a:xfrm>
          <a:prstGeom prst="ellipse">
            <a:avLst/>
          </a:prstGeom>
          <a:noFill/>
          <a:ln w="63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sz="2400" dirty="0" err="1">
              <a:latin typeface="Arial" panose="020B0604020202020204" pitchFamily="34" charset="0"/>
              <a:cs typeface="Arial" panose="020B0604020202020204" pitchFamily="34" charset="0"/>
            </a:endParaRPr>
          </a:p>
        </p:txBody>
      </p:sp>
      <p:grpSp>
        <p:nvGrpSpPr>
          <p:cNvPr id="132" name="Graphic 130" descr="Gears">
            <a:extLst>
              <a:ext uri="{FF2B5EF4-FFF2-40B4-BE49-F238E27FC236}">
                <a16:creationId xmlns:a16="http://schemas.microsoft.com/office/drawing/2014/main" id="{94A77C5F-3CDB-47C3-97F1-690A3540B031}"/>
              </a:ext>
            </a:extLst>
          </p:cNvPr>
          <p:cNvGrpSpPr/>
          <p:nvPr/>
        </p:nvGrpSpPr>
        <p:grpSpPr>
          <a:xfrm>
            <a:off x="6048737" y="4783535"/>
            <a:ext cx="327485" cy="396297"/>
            <a:chOff x="6024537" y="5434649"/>
            <a:chExt cx="327485" cy="396297"/>
          </a:xfrm>
          <a:solidFill>
            <a:srgbClr val="FFFFFF"/>
          </a:solidFill>
        </p:grpSpPr>
        <p:sp>
          <p:nvSpPr>
            <p:cNvPr id="133" name="Freeform: Shape 132">
              <a:extLst>
                <a:ext uri="{FF2B5EF4-FFF2-40B4-BE49-F238E27FC236}">
                  <a16:creationId xmlns:a16="http://schemas.microsoft.com/office/drawing/2014/main" id="{1AC5DE2F-1105-415F-A679-50F883334676}"/>
                </a:ext>
              </a:extLst>
            </p:cNvPr>
            <p:cNvSpPr/>
            <p:nvPr/>
          </p:nvSpPr>
          <p:spPr>
            <a:xfrm>
              <a:off x="6138052" y="5434649"/>
              <a:ext cx="213970" cy="213468"/>
            </a:xfrm>
            <a:custGeom>
              <a:avLst/>
              <a:gdLst>
                <a:gd name="connsiteX0" fmla="*/ 106985 w 213970"/>
                <a:gd name="connsiteY0" fmla="*/ 144656 h 213468"/>
                <a:gd name="connsiteX1" fmla="*/ 69314 w 213970"/>
                <a:gd name="connsiteY1" fmla="*/ 106985 h 213468"/>
                <a:gd name="connsiteX2" fmla="*/ 106985 w 213970"/>
                <a:gd name="connsiteY2" fmla="*/ 69314 h 213468"/>
                <a:gd name="connsiteX3" fmla="*/ 144656 w 213970"/>
                <a:gd name="connsiteY3" fmla="*/ 106985 h 213468"/>
                <a:gd name="connsiteX4" fmla="*/ 106985 w 213970"/>
                <a:gd name="connsiteY4" fmla="*/ 144656 h 213468"/>
                <a:gd name="connsiteX5" fmla="*/ 191870 w 213970"/>
                <a:gd name="connsiteY5" fmla="*/ 83378 h 213468"/>
                <a:gd name="connsiteX6" fmla="*/ 183834 w 213970"/>
                <a:gd name="connsiteY6" fmla="*/ 63789 h 213468"/>
                <a:gd name="connsiteX7" fmla="*/ 191870 w 213970"/>
                <a:gd name="connsiteY7" fmla="*/ 40182 h 213468"/>
                <a:gd name="connsiteX8" fmla="*/ 173788 w 213970"/>
                <a:gd name="connsiteY8" fmla="*/ 22100 h 213468"/>
                <a:gd name="connsiteX9" fmla="*/ 150181 w 213970"/>
                <a:gd name="connsiteY9" fmla="*/ 30137 h 213468"/>
                <a:gd name="connsiteX10" fmla="*/ 130592 w 213970"/>
                <a:gd name="connsiteY10" fmla="*/ 22100 h 213468"/>
                <a:gd name="connsiteX11" fmla="*/ 119542 w 213970"/>
                <a:gd name="connsiteY11" fmla="*/ 0 h 213468"/>
                <a:gd name="connsiteX12" fmla="*/ 94428 w 213970"/>
                <a:gd name="connsiteY12" fmla="*/ 0 h 213468"/>
                <a:gd name="connsiteX13" fmla="*/ 83378 w 213970"/>
                <a:gd name="connsiteY13" fmla="*/ 22100 h 213468"/>
                <a:gd name="connsiteX14" fmla="*/ 63789 w 213970"/>
                <a:gd name="connsiteY14" fmla="*/ 30137 h 213468"/>
                <a:gd name="connsiteX15" fmla="*/ 40182 w 213970"/>
                <a:gd name="connsiteY15" fmla="*/ 22100 h 213468"/>
                <a:gd name="connsiteX16" fmla="*/ 22100 w 213970"/>
                <a:gd name="connsiteY16" fmla="*/ 40182 h 213468"/>
                <a:gd name="connsiteX17" fmla="*/ 30137 w 213970"/>
                <a:gd name="connsiteY17" fmla="*/ 63789 h 213468"/>
                <a:gd name="connsiteX18" fmla="*/ 22100 w 213970"/>
                <a:gd name="connsiteY18" fmla="*/ 83378 h 213468"/>
                <a:gd name="connsiteX19" fmla="*/ 0 w 213970"/>
                <a:gd name="connsiteY19" fmla="*/ 94428 h 213468"/>
                <a:gd name="connsiteX20" fmla="*/ 0 w 213970"/>
                <a:gd name="connsiteY20" fmla="*/ 119542 h 213468"/>
                <a:gd name="connsiteX21" fmla="*/ 22100 w 213970"/>
                <a:gd name="connsiteY21" fmla="*/ 130592 h 213468"/>
                <a:gd name="connsiteX22" fmla="*/ 30137 w 213970"/>
                <a:gd name="connsiteY22" fmla="*/ 150181 h 213468"/>
                <a:gd name="connsiteX23" fmla="*/ 22100 w 213970"/>
                <a:gd name="connsiteY23" fmla="*/ 173788 h 213468"/>
                <a:gd name="connsiteX24" fmla="*/ 39680 w 213970"/>
                <a:gd name="connsiteY24" fmla="*/ 191368 h 213468"/>
                <a:gd name="connsiteX25" fmla="*/ 63287 w 213970"/>
                <a:gd name="connsiteY25" fmla="*/ 183332 h 213468"/>
                <a:gd name="connsiteX26" fmla="*/ 82876 w 213970"/>
                <a:gd name="connsiteY26" fmla="*/ 191368 h 213468"/>
                <a:gd name="connsiteX27" fmla="*/ 93926 w 213970"/>
                <a:gd name="connsiteY27" fmla="*/ 213468 h 213468"/>
                <a:gd name="connsiteX28" fmla="*/ 119040 w 213970"/>
                <a:gd name="connsiteY28" fmla="*/ 213468 h 213468"/>
                <a:gd name="connsiteX29" fmla="*/ 130090 w 213970"/>
                <a:gd name="connsiteY29" fmla="*/ 191368 h 213468"/>
                <a:gd name="connsiteX30" fmla="*/ 149679 w 213970"/>
                <a:gd name="connsiteY30" fmla="*/ 183332 h 213468"/>
                <a:gd name="connsiteX31" fmla="*/ 173286 w 213970"/>
                <a:gd name="connsiteY31" fmla="*/ 191368 h 213468"/>
                <a:gd name="connsiteX32" fmla="*/ 191368 w 213970"/>
                <a:gd name="connsiteY32" fmla="*/ 173788 h 213468"/>
                <a:gd name="connsiteX33" fmla="*/ 183332 w 213970"/>
                <a:gd name="connsiteY33" fmla="*/ 150181 h 213468"/>
                <a:gd name="connsiteX34" fmla="*/ 191870 w 213970"/>
                <a:gd name="connsiteY34" fmla="*/ 130592 h 213468"/>
                <a:gd name="connsiteX35" fmla="*/ 213970 w 213970"/>
                <a:gd name="connsiteY35" fmla="*/ 119542 h 213468"/>
                <a:gd name="connsiteX36" fmla="*/ 213970 w 213970"/>
                <a:gd name="connsiteY36" fmla="*/ 94428 h 213468"/>
                <a:gd name="connsiteX37" fmla="*/ 191870 w 213970"/>
                <a:gd name="connsiteY37" fmla="*/ 83378 h 21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3970" h="213468">
                  <a:moveTo>
                    <a:pt x="106985" y="144656"/>
                  </a:moveTo>
                  <a:cubicBezTo>
                    <a:pt x="85890" y="144656"/>
                    <a:pt x="69314" y="127579"/>
                    <a:pt x="69314" y="106985"/>
                  </a:cubicBezTo>
                  <a:cubicBezTo>
                    <a:pt x="69314" y="86392"/>
                    <a:pt x="86392" y="69314"/>
                    <a:pt x="106985" y="69314"/>
                  </a:cubicBezTo>
                  <a:cubicBezTo>
                    <a:pt x="128081" y="69314"/>
                    <a:pt x="144656" y="86392"/>
                    <a:pt x="144656" y="106985"/>
                  </a:cubicBezTo>
                  <a:cubicBezTo>
                    <a:pt x="144656" y="127579"/>
                    <a:pt x="127579" y="144656"/>
                    <a:pt x="106985" y="144656"/>
                  </a:cubicBezTo>
                  <a:close/>
                  <a:moveTo>
                    <a:pt x="191870" y="83378"/>
                  </a:moveTo>
                  <a:cubicBezTo>
                    <a:pt x="189861" y="76346"/>
                    <a:pt x="187350" y="69817"/>
                    <a:pt x="183834" y="63789"/>
                  </a:cubicBezTo>
                  <a:lnTo>
                    <a:pt x="191870" y="40182"/>
                  </a:lnTo>
                  <a:lnTo>
                    <a:pt x="173788" y="22100"/>
                  </a:lnTo>
                  <a:lnTo>
                    <a:pt x="150181" y="30137"/>
                  </a:lnTo>
                  <a:cubicBezTo>
                    <a:pt x="144154" y="26621"/>
                    <a:pt x="137624" y="24109"/>
                    <a:pt x="130592" y="22100"/>
                  </a:cubicBezTo>
                  <a:lnTo>
                    <a:pt x="119542" y="0"/>
                  </a:lnTo>
                  <a:lnTo>
                    <a:pt x="94428" y="0"/>
                  </a:lnTo>
                  <a:lnTo>
                    <a:pt x="83378" y="22100"/>
                  </a:lnTo>
                  <a:cubicBezTo>
                    <a:pt x="76346" y="24109"/>
                    <a:pt x="69817" y="26621"/>
                    <a:pt x="63789" y="30137"/>
                  </a:cubicBezTo>
                  <a:lnTo>
                    <a:pt x="40182" y="22100"/>
                  </a:lnTo>
                  <a:lnTo>
                    <a:pt x="22100" y="40182"/>
                  </a:lnTo>
                  <a:lnTo>
                    <a:pt x="30137" y="63789"/>
                  </a:lnTo>
                  <a:cubicBezTo>
                    <a:pt x="26621" y="69817"/>
                    <a:pt x="24109" y="76346"/>
                    <a:pt x="22100" y="83378"/>
                  </a:cubicBezTo>
                  <a:lnTo>
                    <a:pt x="0" y="94428"/>
                  </a:lnTo>
                  <a:lnTo>
                    <a:pt x="0" y="119542"/>
                  </a:lnTo>
                  <a:lnTo>
                    <a:pt x="22100" y="130592"/>
                  </a:lnTo>
                  <a:cubicBezTo>
                    <a:pt x="24109" y="137624"/>
                    <a:pt x="26621" y="144154"/>
                    <a:pt x="30137" y="150181"/>
                  </a:cubicBezTo>
                  <a:lnTo>
                    <a:pt x="22100" y="173788"/>
                  </a:lnTo>
                  <a:lnTo>
                    <a:pt x="39680" y="191368"/>
                  </a:lnTo>
                  <a:lnTo>
                    <a:pt x="63287" y="183332"/>
                  </a:lnTo>
                  <a:cubicBezTo>
                    <a:pt x="69314" y="186847"/>
                    <a:pt x="75844" y="189359"/>
                    <a:pt x="82876" y="191368"/>
                  </a:cubicBezTo>
                  <a:lnTo>
                    <a:pt x="93926" y="213468"/>
                  </a:lnTo>
                  <a:lnTo>
                    <a:pt x="119040" y="213468"/>
                  </a:lnTo>
                  <a:lnTo>
                    <a:pt x="130090" y="191368"/>
                  </a:lnTo>
                  <a:cubicBezTo>
                    <a:pt x="137122" y="189359"/>
                    <a:pt x="143652" y="186847"/>
                    <a:pt x="149679" y="183332"/>
                  </a:cubicBezTo>
                  <a:lnTo>
                    <a:pt x="173286" y="191368"/>
                  </a:lnTo>
                  <a:lnTo>
                    <a:pt x="191368" y="173788"/>
                  </a:lnTo>
                  <a:lnTo>
                    <a:pt x="183332" y="150181"/>
                  </a:lnTo>
                  <a:cubicBezTo>
                    <a:pt x="186847" y="144154"/>
                    <a:pt x="189861" y="137122"/>
                    <a:pt x="191870" y="130592"/>
                  </a:cubicBezTo>
                  <a:lnTo>
                    <a:pt x="213970" y="119542"/>
                  </a:lnTo>
                  <a:lnTo>
                    <a:pt x="213970" y="94428"/>
                  </a:lnTo>
                  <a:lnTo>
                    <a:pt x="191870" y="83378"/>
                  </a:lnTo>
                  <a:close/>
                </a:path>
              </a:pathLst>
            </a:custGeom>
            <a:solidFill>
              <a:schemeClr val="bg1"/>
            </a:solidFill>
            <a:ln w="4961"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39A3F417-A84C-4ED6-BB4F-04C01A3384D0}"/>
                </a:ext>
              </a:extLst>
            </p:cNvPr>
            <p:cNvSpPr/>
            <p:nvPr/>
          </p:nvSpPr>
          <p:spPr>
            <a:xfrm>
              <a:off x="6024537" y="5617478"/>
              <a:ext cx="213970" cy="213468"/>
            </a:xfrm>
            <a:custGeom>
              <a:avLst/>
              <a:gdLst>
                <a:gd name="connsiteX0" fmla="*/ 106985 w 213970"/>
                <a:gd name="connsiteY0" fmla="*/ 144656 h 213468"/>
                <a:gd name="connsiteX1" fmla="*/ 69314 w 213970"/>
                <a:gd name="connsiteY1" fmla="*/ 106985 h 213468"/>
                <a:gd name="connsiteX2" fmla="*/ 106985 w 213970"/>
                <a:gd name="connsiteY2" fmla="*/ 69314 h 213468"/>
                <a:gd name="connsiteX3" fmla="*/ 144656 w 213970"/>
                <a:gd name="connsiteY3" fmla="*/ 106985 h 213468"/>
                <a:gd name="connsiteX4" fmla="*/ 106985 w 213970"/>
                <a:gd name="connsiteY4" fmla="*/ 144656 h 213468"/>
                <a:gd name="connsiteX5" fmla="*/ 106985 w 213970"/>
                <a:gd name="connsiteY5" fmla="*/ 144656 h 213468"/>
                <a:gd name="connsiteX6" fmla="*/ 183834 w 213970"/>
                <a:gd name="connsiteY6" fmla="*/ 63789 h 213468"/>
                <a:gd name="connsiteX7" fmla="*/ 191870 w 213970"/>
                <a:gd name="connsiteY7" fmla="*/ 40182 h 213468"/>
                <a:gd name="connsiteX8" fmla="*/ 173788 w 213970"/>
                <a:gd name="connsiteY8" fmla="*/ 22100 h 213468"/>
                <a:gd name="connsiteX9" fmla="*/ 150181 w 213970"/>
                <a:gd name="connsiteY9" fmla="*/ 30137 h 213468"/>
                <a:gd name="connsiteX10" fmla="*/ 130592 w 213970"/>
                <a:gd name="connsiteY10" fmla="*/ 22100 h 213468"/>
                <a:gd name="connsiteX11" fmla="*/ 119542 w 213970"/>
                <a:gd name="connsiteY11" fmla="*/ 0 h 213468"/>
                <a:gd name="connsiteX12" fmla="*/ 94428 w 213970"/>
                <a:gd name="connsiteY12" fmla="*/ 0 h 213468"/>
                <a:gd name="connsiteX13" fmla="*/ 83378 w 213970"/>
                <a:gd name="connsiteY13" fmla="*/ 22100 h 213468"/>
                <a:gd name="connsiteX14" fmla="*/ 63789 w 213970"/>
                <a:gd name="connsiteY14" fmla="*/ 30137 h 213468"/>
                <a:gd name="connsiteX15" fmla="*/ 40182 w 213970"/>
                <a:gd name="connsiteY15" fmla="*/ 22100 h 213468"/>
                <a:gd name="connsiteX16" fmla="*/ 22603 w 213970"/>
                <a:gd name="connsiteY16" fmla="*/ 39680 h 213468"/>
                <a:gd name="connsiteX17" fmla="*/ 30137 w 213970"/>
                <a:gd name="connsiteY17" fmla="*/ 63287 h 213468"/>
                <a:gd name="connsiteX18" fmla="*/ 22100 w 213970"/>
                <a:gd name="connsiteY18" fmla="*/ 82876 h 213468"/>
                <a:gd name="connsiteX19" fmla="*/ 0 w 213970"/>
                <a:gd name="connsiteY19" fmla="*/ 93926 h 213468"/>
                <a:gd name="connsiteX20" fmla="*/ 0 w 213970"/>
                <a:gd name="connsiteY20" fmla="*/ 119040 h 213468"/>
                <a:gd name="connsiteX21" fmla="*/ 22100 w 213970"/>
                <a:gd name="connsiteY21" fmla="*/ 130090 h 213468"/>
                <a:gd name="connsiteX22" fmla="*/ 30137 w 213970"/>
                <a:gd name="connsiteY22" fmla="*/ 149679 h 213468"/>
                <a:gd name="connsiteX23" fmla="*/ 22603 w 213970"/>
                <a:gd name="connsiteY23" fmla="*/ 173286 h 213468"/>
                <a:gd name="connsiteX24" fmla="*/ 40182 w 213970"/>
                <a:gd name="connsiteY24" fmla="*/ 190866 h 213468"/>
                <a:gd name="connsiteX25" fmla="*/ 63789 w 213970"/>
                <a:gd name="connsiteY25" fmla="*/ 183332 h 213468"/>
                <a:gd name="connsiteX26" fmla="*/ 83378 w 213970"/>
                <a:gd name="connsiteY26" fmla="*/ 191368 h 213468"/>
                <a:gd name="connsiteX27" fmla="*/ 94428 w 213970"/>
                <a:gd name="connsiteY27" fmla="*/ 213468 h 213468"/>
                <a:gd name="connsiteX28" fmla="*/ 119542 w 213970"/>
                <a:gd name="connsiteY28" fmla="*/ 213468 h 213468"/>
                <a:gd name="connsiteX29" fmla="*/ 130592 w 213970"/>
                <a:gd name="connsiteY29" fmla="*/ 191368 h 213468"/>
                <a:gd name="connsiteX30" fmla="*/ 150181 w 213970"/>
                <a:gd name="connsiteY30" fmla="*/ 183332 h 213468"/>
                <a:gd name="connsiteX31" fmla="*/ 173788 w 213970"/>
                <a:gd name="connsiteY31" fmla="*/ 191368 h 213468"/>
                <a:gd name="connsiteX32" fmla="*/ 191368 w 213970"/>
                <a:gd name="connsiteY32" fmla="*/ 173286 h 213468"/>
                <a:gd name="connsiteX33" fmla="*/ 183834 w 213970"/>
                <a:gd name="connsiteY33" fmla="*/ 150181 h 213468"/>
                <a:gd name="connsiteX34" fmla="*/ 191870 w 213970"/>
                <a:gd name="connsiteY34" fmla="*/ 130592 h 213468"/>
                <a:gd name="connsiteX35" fmla="*/ 213970 w 213970"/>
                <a:gd name="connsiteY35" fmla="*/ 119542 h 213468"/>
                <a:gd name="connsiteX36" fmla="*/ 213970 w 213970"/>
                <a:gd name="connsiteY36" fmla="*/ 94428 h 213468"/>
                <a:gd name="connsiteX37" fmla="*/ 191870 w 213970"/>
                <a:gd name="connsiteY37" fmla="*/ 83378 h 213468"/>
                <a:gd name="connsiteX38" fmla="*/ 183834 w 213970"/>
                <a:gd name="connsiteY38" fmla="*/ 63789 h 21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3970" h="213468">
                  <a:moveTo>
                    <a:pt x="106985" y="144656"/>
                  </a:moveTo>
                  <a:cubicBezTo>
                    <a:pt x="85890" y="144656"/>
                    <a:pt x="69314" y="127579"/>
                    <a:pt x="69314" y="106985"/>
                  </a:cubicBezTo>
                  <a:cubicBezTo>
                    <a:pt x="69314" y="85890"/>
                    <a:pt x="86392" y="69314"/>
                    <a:pt x="106985" y="69314"/>
                  </a:cubicBezTo>
                  <a:cubicBezTo>
                    <a:pt x="128081" y="69314"/>
                    <a:pt x="144656" y="86392"/>
                    <a:pt x="144656" y="106985"/>
                  </a:cubicBezTo>
                  <a:cubicBezTo>
                    <a:pt x="144656" y="127579"/>
                    <a:pt x="128081" y="144656"/>
                    <a:pt x="106985" y="144656"/>
                  </a:cubicBezTo>
                  <a:lnTo>
                    <a:pt x="106985" y="144656"/>
                  </a:lnTo>
                  <a:close/>
                  <a:moveTo>
                    <a:pt x="183834" y="63789"/>
                  </a:moveTo>
                  <a:lnTo>
                    <a:pt x="191870" y="40182"/>
                  </a:lnTo>
                  <a:lnTo>
                    <a:pt x="173788" y="22100"/>
                  </a:lnTo>
                  <a:lnTo>
                    <a:pt x="150181" y="30137"/>
                  </a:lnTo>
                  <a:cubicBezTo>
                    <a:pt x="144154" y="26621"/>
                    <a:pt x="137122" y="24109"/>
                    <a:pt x="130592" y="22100"/>
                  </a:cubicBezTo>
                  <a:lnTo>
                    <a:pt x="119542" y="0"/>
                  </a:lnTo>
                  <a:lnTo>
                    <a:pt x="94428" y="0"/>
                  </a:lnTo>
                  <a:lnTo>
                    <a:pt x="83378" y="22100"/>
                  </a:lnTo>
                  <a:cubicBezTo>
                    <a:pt x="76346" y="24109"/>
                    <a:pt x="69817" y="26621"/>
                    <a:pt x="63789" y="30137"/>
                  </a:cubicBezTo>
                  <a:lnTo>
                    <a:pt x="40182" y="22100"/>
                  </a:lnTo>
                  <a:lnTo>
                    <a:pt x="22603" y="39680"/>
                  </a:lnTo>
                  <a:lnTo>
                    <a:pt x="30137" y="63287"/>
                  </a:lnTo>
                  <a:cubicBezTo>
                    <a:pt x="26621" y="69314"/>
                    <a:pt x="24109" y="76346"/>
                    <a:pt x="22100" y="82876"/>
                  </a:cubicBezTo>
                  <a:lnTo>
                    <a:pt x="0" y="93926"/>
                  </a:lnTo>
                  <a:lnTo>
                    <a:pt x="0" y="119040"/>
                  </a:lnTo>
                  <a:lnTo>
                    <a:pt x="22100" y="130090"/>
                  </a:lnTo>
                  <a:cubicBezTo>
                    <a:pt x="24109" y="137122"/>
                    <a:pt x="26621" y="143652"/>
                    <a:pt x="30137" y="149679"/>
                  </a:cubicBezTo>
                  <a:lnTo>
                    <a:pt x="22603" y="173286"/>
                  </a:lnTo>
                  <a:lnTo>
                    <a:pt x="40182" y="190866"/>
                  </a:lnTo>
                  <a:lnTo>
                    <a:pt x="63789" y="183332"/>
                  </a:lnTo>
                  <a:cubicBezTo>
                    <a:pt x="69817" y="186847"/>
                    <a:pt x="76346" y="189359"/>
                    <a:pt x="83378" y="191368"/>
                  </a:cubicBezTo>
                  <a:lnTo>
                    <a:pt x="94428" y="213468"/>
                  </a:lnTo>
                  <a:lnTo>
                    <a:pt x="119542" y="213468"/>
                  </a:lnTo>
                  <a:lnTo>
                    <a:pt x="130592" y="191368"/>
                  </a:lnTo>
                  <a:cubicBezTo>
                    <a:pt x="137624" y="189359"/>
                    <a:pt x="144154" y="186847"/>
                    <a:pt x="150181" y="183332"/>
                  </a:cubicBezTo>
                  <a:lnTo>
                    <a:pt x="173788" y="191368"/>
                  </a:lnTo>
                  <a:lnTo>
                    <a:pt x="191368" y="173286"/>
                  </a:lnTo>
                  <a:lnTo>
                    <a:pt x="183834" y="150181"/>
                  </a:lnTo>
                  <a:cubicBezTo>
                    <a:pt x="187350" y="144154"/>
                    <a:pt x="189861" y="137624"/>
                    <a:pt x="191870" y="130592"/>
                  </a:cubicBezTo>
                  <a:lnTo>
                    <a:pt x="213970" y="119542"/>
                  </a:lnTo>
                  <a:lnTo>
                    <a:pt x="213970" y="94428"/>
                  </a:lnTo>
                  <a:lnTo>
                    <a:pt x="191870" y="83378"/>
                  </a:lnTo>
                  <a:cubicBezTo>
                    <a:pt x="189861" y="76346"/>
                    <a:pt x="187350" y="69817"/>
                    <a:pt x="183834" y="63789"/>
                  </a:cubicBezTo>
                  <a:close/>
                </a:path>
              </a:pathLst>
            </a:custGeom>
            <a:solidFill>
              <a:schemeClr val="bg1"/>
            </a:solidFill>
            <a:ln w="4961" cap="flat">
              <a:noFill/>
              <a:prstDash val="solid"/>
              <a:miter/>
            </a:ln>
          </p:spPr>
          <p:txBody>
            <a:bodyPr rtlCol="0" anchor="ctr"/>
            <a:lstStyle/>
            <a:p>
              <a:endParaRPr lang="en-US"/>
            </a:p>
          </p:txBody>
        </p:sp>
      </p:grpSp>
      <p:grpSp>
        <p:nvGrpSpPr>
          <p:cNvPr id="136" name="Graphic 134" descr="Research">
            <a:extLst>
              <a:ext uri="{FF2B5EF4-FFF2-40B4-BE49-F238E27FC236}">
                <a16:creationId xmlns:a16="http://schemas.microsoft.com/office/drawing/2014/main" id="{3834B4D6-996A-4016-A813-50F4A4D830D5}"/>
              </a:ext>
            </a:extLst>
          </p:cNvPr>
          <p:cNvGrpSpPr/>
          <p:nvPr/>
        </p:nvGrpSpPr>
        <p:grpSpPr>
          <a:xfrm>
            <a:off x="9662781" y="4753796"/>
            <a:ext cx="455774" cy="455774"/>
            <a:chOff x="7979544" y="5341128"/>
            <a:chExt cx="455774" cy="455774"/>
          </a:xfrm>
          <a:solidFill>
            <a:schemeClr val="bg1"/>
          </a:solidFill>
        </p:grpSpPr>
        <p:sp>
          <p:nvSpPr>
            <p:cNvPr id="137" name="Freeform: Shape 136">
              <a:extLst>
                <a:ext uri="{FF2B5EF4-FFF2-40B4-BE49-F238E27FC236}">
                  <a16:creationId xmlns:a16="http://schemas.microsoft.com/office/drawing/2014/main" id="{8DA1DB0F-D72C-4876-BD32-0C3147C5B502}"/>
                </a:ext>
              </a:extLst>
            </p:cNvPr>
            <p:cNvSpPr/>
            <p:nvPr/>
          </p:nvSpPr>
          <p:spPr>
            <a:xfrm>
              <a:off x="8016573" y="5380530"/>
              <a:ext cx="375660" cy="376134"/>
            </a:xfrm>
            <a:custGeom>
              <a:avLst/>
              <a:gdLst>
                <a:gd name="connsiteX0" fmla="*/ 307175 w 375660"/>
                <a:gd name="connsiteY0" fmla="*/ 260174 h 376134"/>
                <a:gd name="connsiteX1" fmla="*/ 277740 w 375660"/>
                <a:gd name="connsiteY1" fmla="*/ 251153 h 376134"/>
                <a:gd name="connsiteX2" fmla="*/ 256375 w 375660"/>
                <a:gd name="connsiteY2" fmla="*/ 230263 h 376134"/>
                <a:gd name="connsiteX3" fmla="*/ 285811 w 375660"/>
                <a:gd name="connsiteY3" fmla="*/ 143856 h 376134"/>
                <a:gd name="connsiteX4" fmla="*/ 143382 w 375660"/>
                <a:gd name="connsiteY4" fmla="*/ 3 h 376134"/>
                <a:gd name="connsiteX5" fmla="*/ 3 w 375660"/>
                <a:gd name="connsiteY5" fmla="*/ 142432 h 376134"/>
                <a:gd name="connsiteX6" fmla="*/ 142432 w 375660"/>
                <a:gd name="connsiteY6" fmla="*/ 285811 h 376134"/>
                <a:gd name="connsiteX7" fmla="*/ 229789 w 375660"/>
                <a:gd name="connsiteY7" fmla="*/ 256375 h 376134"/>
                <a:gd name="connsiteX8" fmla="*/ 250678 w 375660"/>
                <a:gd name="connsiteY8" fmla="*/ 277265 h 376134"/>
                <a:gd name="connsiteX9" fmla="*/ 259699 w 375660"/>
                <a:gd name="connsiteY9" fmla="*/ 307175 h 376134"/>
                <a:gd name="connsiteX10" fmla="*/ 319044 w 375660"/>
                <a:gd name="connsiteY10" fmla="*/ 366521 h 376134"/>
                <a:gd name="connsiteX11" fmla="*/ 366046 w 375660"/>
                <a:gd name="connsiteY11" fmla="*/ 366521 h 376134"/>
                <a:gd name="connsiteX12" fmla="*/ 366046 w 375660"/>
                <a:gd name="connsiteY12" fmla="*/ 319519 h 376134"/>
                <a:gd name="connsiteX13" fmla="*/ 307175 w 375660"/>
                <a:gd name="connsiteY13" fmla="*/ 260174 h 376134"/>
                <a:gd name="connsiteX14" fmla="*/ 143382 w 375660"/>
                <a:gd name="connsiteY14" fmla="*/ 257325 h 376134"/>
                <a:gd name="connsiteX15" fmla="*/ 29438 w 375660"/>
                <a:gd name="connsiteY15" fmla="*/ 143382 h 376134"/>
                <a:gd name="connsiteX16" fmla="*/ 143382 w 375660"/>
                <a:gd name="connsiteY16" fmla="*/ 29438 h 376134"/>
                <a:gd name="connsiteX17" fmla="*/ 257325 w 375660"/>
                <a:gd name="connsiteY17" fmla="*/ 143382 h 376134"/>
                <a:gd name="connsiteX18" fmla="*/ 143382 w 375660"/>
                <a:gd name="connsiteY18" fmla="*/ 257325 h 37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5660" h="376134">
                  <a:moveTo>
                    <a:pt x="307175" y="260174"/>
                  </a:moveTo>
                  <a:cubicBezTo>
                    <a:pt x="299579" y="252577"/>
                    <a:pt x="288185" y="248779"/>
                    <a:pt x="277740" y="251153"/>
                  </a:cubicBezTo>
                  <a:lnTo>
                    <a:pt x="256375" y="230263"/>
                  </a:lnTo>
                  <a:cubicBezTo>
                    <a:pt x="275366" y="205576"/>
                    <a:pt x="285811" y="175191"/>
                    <a:pt x="285811" y="143856"/>
                  </a:cubicBezTo>
                  <a:cubicBezTo>
                    <a:pt x="286286" y="64571"/>
                    <a:pt x="222192" y="477"/>
                    <a:pt x="143382" y="3"/>
                  </a:cubicBezTo>
                  <a:cubicBezTo>
                    <a:pt x="64571" y="-472"/>
                    <a:pt x="477" y="63621"/>
                    <a:pt x="3" y="142432"/>
                  </a:cubicBezTo>
                  <a:cubicBezTo>
                    <a:pt x="-472" y="221243"/>
                    <a:pt x="63621" y="285336"/>
                    <a:pt x="142432" y="285811"/>
                  </a:cubicBezTo>
                  <a:cubicBezTo>
                    <a:pt x="173766" y="285811"/>
                    <a:pt x="204626" y="275366"/>
                    <a:pt x="229789" y="256375"/>
                  </a:cubicBezTo>
                  <a:lnTo>
                    <a:pt x="250678" y="277265"/>
                  </a:lnTo>
                  <a:cubicBezTo>
                    <a:pt x="248779" y="288185"/>
                    <a:pt x="252103" y="299104"/>
                    <a:pt x="259699" y="307175"/>
                  </a:cubicBezTo>
                  <a:lnTo>
                    <a:pt x="319044" y="366521"/>
                  </a:lnTo>
                  <a:cubicBezTo>
                    <a:pt x="331863" y="379340"/>
                    <a:pt x="353227" y="379340"/>
                    <a:pt x="366046" y="366521"/>
                  </a:cubicBezTo>
                  <a:cubicBezTo>
                    <a:pt x="378865" y="353702"/>
                    <a:pt x="378865" y="332338"/>
                    <a:pt x="366046" y="319519"/>
                  </a:cubicBezTo>
                  <a:lnTo>
                    <a:pt x="307175" y="260174"/>
                  </a:lnTo>
                  <a:close/>
                  <a:moveTo>
                    <a:pt x="143382" y="257325"/>
                  </a:moveTo>
                  <a:cubicBezTo>
                    <a:pt x="80238" y="257325"/>
                    <a:pt x="29438" y="206525"/>
                    <a:pt x="29438" y="143382"/>
                  </a:cubicBezTo>
                  <a:cubicBezTo>
                    <a:pt x="29438" y="80238"/>
                    <a:pt x="80238" y="29438"/>
                    <a:pt x="143382" y="29438"/>
                  </a:cubicBezTo>
                  <a:cubicBezTo>
                    <a:pt x="206525" y="29438"/>
                    <a:pt x="257325" y="80238"/>
                    <a:pt x="257325" y="143382"/>
                  </a:cubicBezTo>
                  <a:cubicBezTo>
                    <a:pt x="257325" y="206050"/>
                    <a:pt x="206050" y="257325"/>
                    <a:pt x="143382" y="257325"/>
                  </a:cubicBezTo>
                  <a:close/>
                </a:path>
              </a:pathLst>
            </a:custGeom>
            <a:grpFill/>
            <a:ln w="4663"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C5553C3-D553-468A-BB2D-FE42FCDA09F1}"/>
                </a:ext>
              </a:extLst>
            </p:cNvPr>
            <p:cNvSpPr/>
            <p:nvPr/>
          </p:nvSpPr>
          <p:spPr>
            <a:xfrm>
              <a:off x="8057880" y="5451091"/>
              <a:ext cx="204623" cy="150207"/>
            </a:xfrm>
            <a:custGeom>
              <a:avLst/>
              <a:gdLst>
                <a:gd name="connsiteX0" fmla="*/ 204149 w 204623"/>
                <a:gd name="connsiteY0" fmla="*/ 65699 h 150207"/>
                <a:gd name="connsiteX1" fmla="*/ 177087 w 204623"/>
                <a:gd name="connsiteY1" fmla="*/ 65699 h 150207"/>
                <a:gd name="connsiteX2" fmla="*/ 170915 w 204623"/>
                <a:gd name="connsiteY2" fmla="*/ 69498 h 150207"/>
                <a:gd name="connsiteX3" fmla="*/ 152874 w 204623"/>
                <a:gd name="connsiteY3" fmla="*/ 88963 h 150207"/>
                <a:gd name="connsiteX4" fmla="*/ 137682 w 204623"/>
                <a:gd name="connsiteY4" fmla="*/ 36264 h 150207"/>
                <a:gd name="connsiteX5" fmla="*/ 127237 w 204623"/>
                <a:gd name="connsiteY5" fmla="*/ 30567 h 150207"/>
                <a:gd name="connsiteX6" fmla="*/ 121540 w 204623"/>
                <a:gd name="connsiteY6" fmla="*/ 35789 h 150207"/>
                <a:gd name="connsiteX7" fmla="*/ 93054 w 204623"/>
                <a:gd name="connsiteY7" fmla="*/ 111277 h 150207"/>
                <a:gd name="connsiteX8" fmla="*/ 73589 w 204623"/>
                <a:gd name="connsiteY8" fmla="*/ 6829 h 150207"/>
                <a:gd name="connsiteX9" fmla="*/ 64093 w 204623"/>
                <a:gd name="connsiteY9" fmla="*/ 182 h 150207"/>
                <a:gd name="connsiteX10" fmla="*/ 57447 w 204623"/>
                <a:gd name="connsiteY10" fmla="*/ 5879 h 150207"/>
                <a:gd name="connsiteX11" fmla="*/ 37032 w 204623"/>
                <a:gd name="connsiteY11" fmla="*/ 65699 h 150207"/>
                <a:gd name="connsiteX12" fmla="*/ 0 w 204623"/>
                <a:gd name="connsiteY12" fmla="*/ 65699 h 150207"/>
                <a:gd name="connsiteX13" fmla="*/ 0 w 204623"/>
                <a:gd name="connsiteY13" fmla="*/ 84690 h 150207"/>
                <a:gd name="connsiteX14" fmla="*/ 43204 w 204623"/>
                <a:gd name="connsiteY14" fmla="*/ 84690 h 150207"/>
                <a:gd name="connsiteX15" fmla="*/ 51275 w 204623"/>
                <a:gd name="connsiteY15" fmla="*/ 77569 h 150207"/>
                <a:gd name="connsiteX16" fmla="*/ 63144 w 204623"/>
                <a:gd name="connsiteY16" fmla="*/ 41486 h 150207"/>
                <a:gd name="connsiteX17" fmla="*/ 82134 w 204623"/>
                <a:gd name="connsiteY17" fmla="*/ 143561 h 150207"/>
                <a:gd name="connsiteX18" fmla="*/ 89731 w 204623"/>
                <a:gd name="connsiteY18" fmla="*/ 150208 h 150207"/>
                <a:gd name="connsiteX19" fmla="*/ 90680 w 204623"/>
                <a:gd name="connsiteY19" fmla="*/ 150208 h 150207"/>
                <a:gd name="connsiteX20" fmla="*/ 98751 w 204623"/>
                <a:gd name="connsiteY20" fmla="*/ 144985 h 150207"/>
                <a:gd name="connsiteX21" fmla="*/ 129136 w 204623"/>
                <a:gd name="connsiteY21" fmla="*/ 65225 h 150207"/>
                <a:gd name="connsiteX22" fmla="*/ 141480 w 204623"/>
                <a:gd name="connsiteY22" fmla="*/ 107954 h 150207"/>
                <a:gd name="connsiteX23" fmla="*/ 151925 w 204623"/>
                <a:gd name="connsiteY23" fmla="*/ 113651 h 150207"/>
                <a:gd name="connsiteX24" fmla="*/ 155723 w 204623"/>
                <a:gd name="connsiteY24" fmla="*/ 111277 h 150207"/>
                <a:gd name="connsiteX25" fmla="*/ 181360 w 204623"/>
                <a:gd name="connsiteY25" fmla="*/ 84690 h 150207"/>
                <a:gd name="connsiteX26" fmla="*/ 204624 w 204623"/>
                <a:gd name="connsiteY26" fmla="*/ 84690 h 150207"/>
                <a:gd name="connsiteX27" fmla="*/ 204624 w 204623"/>
                <a:gd name="connsiteY27" fmla="*/ 65699 h 15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4623" h="150207">
                  <a:moveTo>
                    <a:pt x="204149" y="65699"/>
                  </a:moveTo>
                  <a:lnTo>
                    <a:pt x="177087" y="65699"/>
                  </a:lnTo>
                  <a:cubicBezTo>
                    <a:pt x="174713" y="66174"/>
                    <a:pt x="172340" y="67599"/>
                    <a:pt x="170915" y="69498"/>
                  </a:cubicBezTo>
                  <a:lnTo>
                    <a:pt x="152874" y="88963"/>
                  </a:lnTo>
                  <a:lnTo>
                    <a:pt x="137682" y="36264"/>
                  </a:lnTo>
                  <a:cubicBezTo>
                    <a:pt x="136257" y="31991"/>
                    <a:pt x="131510" y="29143"/>
                    <a:pt x="127237" y="30567"/>
                  </a:cubicBezTo>
                  <a:cubicBezTo>
                    <a:pt x="124863" y="31516"/>
                    <a:pt x="122489" y="32941"/>
                    <a:pt x="121540" y="35789"/>
                  </a:cubicBezTo>
                  <a:lnTo>
                    <a:pt x="93054" y="111277"/>
                  </a:lnTo>
                  <a:lnTo>
                    <a:pt x="73589" y="6829"/>
                  </a:lnTo>
                  <a:cubicBezTo>
                    <a:pt x="72639" y="2081"/>
                    <a:pt x="68366" y="-768"/>
                    <a:pt x="64093" y="182"/>
                  </a:cubicBezTo>
                  <a:cubicBezTo>
                    <a:pt x="61245" y="657"/>
                    <a:pt x="58871" y="3031"/>
                    <a:pt x="57447" y="5879"/>
                  </a:cubicBezTo>
                  <a:lnTo>
                    <a:pt x="37032" y="65699"/>
                  </a:lnTo>
                  <a:lnTo>
                    <a:pt x="0" y="65699"/>
                  </a:lnTo>
                  <a:lnTo>
                    <a:pt x="0" y="84690"/>
                  </a:lnTo>
                  <a:lnTo>
                    <a:pt x="43204" y="84690"/>
                  </a:lnTo>
                  <a:cubicBezTo>
                    <a:pt x="47002" y="84215"/>
                    <a:pt x="50325" y="81367"/>
                    <a:pt x="51275" y="77569"/>
                  </a:cubicBezTo>
                  <a:lnTo>
                    <a:pt x="63144" y="41486"/>
                  </a:lnTo>
                  <a:lnTo>
                    <a:pt x="82134" y="143561"/>
                  </a:lnTo>
                  <a:cubicBezTo>
                    <a:pt x="82609" y="147359"/>
                    <a:pt x="85932" y="150208"/>
                    <a:pt x="89731" y="150208"/>
                  </a:cubicBezTo>
                  <a:lnTo>
                    <a:pt x="90680" y="150208"/>
                  </a:lnTo>
                  <a:cubicBezTo>
                    <a:pt x="94003" y="150208"/>
                    <a:pt x="97327" y="148308"/>
                    <a:pt x="98751" y="144985"/>
                  </a:cubicBezTo>
                  <a:lnTo>
                    <a:pt x="129136" y="65225"/>
                  </a:lnTo>
                  <a:lnTo>
                    <a:pt x="141480" y="107954"/>
                  </a:lnTo>
                  <a:cubicBezTo>
                    <a:pt x="142904" y="112226"/>
                    <a:pt x="147177" y="115075"/>
                    <a:pt x="151925" y="113651"/>
                  </a:cubicBezTo>
                  <a:cubicBezTo>
                    <a:pt x="153349" y="113176"/>
                    <a:pt x="154773" y="112226"/>
                    <a:pt x="155723" y="111277"/>
                  </a:cubicBezTo>
                  <a:lnTo>
                    <a:pt x="181360" y="84690"/>
                  </a:lnTo>
                  <a:lnTo>
                    <a:pt x="204624" y="84690"/>
                  </a:lnTo>
                  <a:lnTo>
                    <a:pt x="204624" y="65699"/>
                  </a:lnTo>
                  <a:close/>
                </a:path>
              </a:pathLst>
            </a:custGeom>
            <a:grpFill/>
            <a:ln w="4663" cap="flat">
              <a:noFill/>
              <a:prstDash val="solid"/>
              <a:miter/>
            </a:ln>
          </p:spPr>
          <p:txBody>
            <a:bodyPr rtlCol="0" anchor="ctr"/>
            <a:lstStyle/>
            <a:p>
              <a:endParaRPr lang="en-US"/>
            </a:p>
          </p:txBody>
        </p:sp>
      </p:grpSp>
    </p:spTree>
    <p:extLst>
      <p:ext uri="{BB962C8B-B14F-4D97-AF65-F5344CB8AC3E}">
        <p14:creationId xmlns:p14="http://schemas.microsoft.com/office/powerpoint/2010/main" val="3490894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93B77D2-937C-44C7-AE28-21AF4B770398}"/>
              </a:ext>
            </a:extLst>
          </p:cNvPr>
          <p:cNvSpPr>
            <a:spLocks noGrp="1"/>
          </p:cNvSpPr>
          <p:nvPr>
            <p:ph type="title"/>
          </p:nvPr>
        </p:nvSpPr>
        <p:spPr>
          <a:xfrm>
            <a:off x="599655" y="58925"/>
            <a:ext cx="10940304" cy="408349"/>
          </a:xfrm>
        </p:spPr>
        <p:txBody>
          <a:bodyPr/>
          <a:lstStyle/>
          <a:p>
            <a:r>
              <a:rPr lang="en-US" dirty="0">
                <a:latin typeface="+mn-lt"/>
              </a:rPr>
              <a:t>Data Audit Summary &amp; Findings</a:t>
            </a:r>
            <a:endParaRPr lang="en-IN" dirty="0">
              <a:latin typeface="+mn-lt"/>
            </a:endParaRPr>
          </a:p>
        </p:txBody>
      </p:sp>
      <p:pic>
        <p:nvPicPr>
          <p:cNvPr id="3" name="Picture 2">
            <a:extLst>
              <a:ext uri="{FF2B5EF4-FFF2-40B4-BE49-F238E27FC236}">
                <a16:creationId xmlns:a16="http://schemas.microsoft.com/office/drawing/2014/main" id="{EB7859E0-5759-4ED8-A7A5-F45D88BE8E87}"/>
              </a:ext>
            </a:extLst>
          </p:cNvPr>
          <p:cNvPicPr>
            <a:picLocks noChangeAspect="1"/>
          </p:cNvPicPr>
          <p:nvPr/>
        </p:nvPicPr>
        <p:blipFill>
          <a:blip r:embed="rId3"/>
          <a:stretch>
            <a:fillRect/>
          </a:stretch>
        </p:blipFill>
        <p:spPr>
          <a:xfrm>
            <a:off x="1333464" y="1011691"/>
            <a:ext cx="9525071" cy="5787384"/>
          </a:xfrm>
          <a:prstGeom prst="rect">
            <a:avLst/>
          </a:prstGeom>
        </p:spPr>
      </p:pic>
      <p:sp>
        <p:nvSpPr>
          <p:cNvPr id="2" name="TextBox 1">
            <a:extLst>
              <a:ext uri="{FF2B5EF4-FFF2-40B4-BE49-F238E27FC236}">
                <a16:creationId xmlns:a16="http://schemas.microsoft.com/office/drawing/2014/main" id="{6B7A9531-B633-4E05-A55A-5DD506B27AA0}"/>
              </a:ext>
            </a:extLst>
          </p:cNvPr>
          <p:cNvSpPr txBox="1"/>
          <p:nvPr/>
        </p:nvSpPr>
        <p:spPr>
          <a:xfrm>
            <a:off x="493486" y="585594"/>
            <a:ext cx="8193314" cy="307777"/>
          </a:xfrm>
          <a:prstGeom prst="rect">
            <a:avLst/>
          </a:prstGeom>
          <a:noFill/>
        </p:spPr>
        <p:txBody>
          <a:bodyPr wrap="square" rtlCol="0">
            <a:spAutoFit/>
          </a:bodyPr>
          <a:lstStyle/>
          <a:p>
            <a:pPr marL="285750" indent="-285750">
              <a:buFont typeface="Arial" panose="020B0604020202020204" pitchFamily="34" charset="0"/>
              <a:buChar char="•"/>
            </a:pPr>
            <a:r>
              <a:rPr lang="en-US" sz="1400" i="1" dirty="0"/>
              <a:t>Identified key fields and prioritized them based on importance for data cleanse</a:t>
            </a:r>
          </a:p>
        </p:txBody>
      </p:sp>
    </p:spTree>
    <p:extLst>
      <p:ext uri="{BB962C8B-B14F-4D97-AF65-F5344CB8AC3E}">
        <p14:creationId xmlns:p14="http://schemas.microsoft.com/office/powerpoint/2010/main" val="3994850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B7F43-505D-45DA-A360-4554851943E6}"/>
              </a:ext>
            </a:extLst>
          </p:cNvPr>
          <p:cNvSpPr>
            <a:spLocks noGrp="1"/>
          </p:cNvSpPr>
          <p:nvPr>
            <p:ph type="title"/>
          </p:nvPr>
        </p:nvSpPr>
        <p:spPr>
          <a:xfrm>
            <a:off x="578585" y="75503"/>
            <a:ext cx="10940304" cy="408349"/>
          </a:xfrm>
        </p:spPr>
        <p:txBody>
          <a:bodyPr>
            <a:noAutofit/>
          </a:bodyPr>
          <a:lstStyle/>
          <a:p>
            <a:r>
              <a:rPr lang="en-US" dirty="0"/>
              <a:t>2.</a:t>
            </a:r>
            <a:r>
              <a:rPr lang="en-US" dirty="0">
                <a:latin typeface="+mn-lt"/>
              </a:rPr>
              <a:t> Data Cleanse Overview</a:t>
            </a:r>
            <a:endParaRPr lang="en-US" dirty="0"/>
          </a:p>
        </p:txBody>
      </p:sp>
      <p:sp>
        <p:nvSpPr>
          <p:cNvPr id="74" name="Rectangle: Rounded Corners 73">
            <a:extLst>
              <a:ext uri="{FF2B5EF4-FFF2-40B4-BE49-F238E27FC236}">
                <a16:creationId xmlns:a16="http://schemas.microsoft.com/office/drawing/2014/main" id="{B4E1034B-5E20-48B7-A650-1AA814539897}"/>
              </a:ext>
            </a:extLst>
          </p:cNvPr>
          <p:cNvSpPr/>
          <p:nvPr/>
        </p:nvSpPr>
        <p:spPr>
          <a:xfrm flipH="1">
            <a:off x="884997" y="1438932"/>
            <a:ext cx="3298584" cy="3927064"/>
          </a:xfrm>
          <a:prstGeom prst="roundRect">
            <a:avLst>
              <a:gd name="adj" fmla="val 10985"/>
            </a:avLst>
          </a:prstGeom>
          <a:noFill/>
          <a:ln>
            <a:gradFill flip="none" rotWithShape="1">
              <a:gsLst>
                <a:gs pos="8000">
                  <a:schemeClr val="accent1">
                    <a:lumMod val="20000"/>
                    <a:lumOff val="80000"/>
                  </a:schemeClr>
                </a:gs>
                <a:gs pos="37000">
                  <a:schemeClr val="accent1"/>
                </a:gs>
              </a:gsLst>
              <a:lin ang="10800000" scaled="0"/>
              <a:tileRect/>
            </a:gra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latin typeface="Arial" panose="020B0604020202020204" pitchFamily="34" charset="0"/>
              <a:cs typeface="Arial" panose="020B0604020202020204" pitchFamily="34" charset="0"/>
            </a:endParaRPr>
          </a:p>
        </p:txBody>
      </p:sp>
      <p:sp>
        <p:nvSpPr>
          <p:cNvPr id="75" name="Freeform: Shape 74">
            <a:extLst>
              <a:ext uri="{FF2B5EF4-FFF2-40B4-BE49-F238E27FC236}">
                <a16:creationId xmlns:a16="http://schemas.microsoft.com/office/drawing/2014/main" id="{5EAF62B5-51F1-461B-80F5-0E62418FDD79}"/>
              </a:ext>
            </a:extLst>
          </p:cNvPr>
          <p:cNvSpPr/>
          <p:nvPr/>
        </p:nvSpPr>
        <p:spPr>
          <a:xfrm rot="2444770">
            <a:off x="651045" y="852773"/>
            <a:ext cx="713012" cy="1502812"/>
          </a:xfrm>
          <a:custGeom>
            <a:avLst/>
            <a:gdLst>
              <a:gd name="connsiteX0" fmla="*/ 45129 w 449250"/>
              <a:gd name="connsiteY0" fmla="*/ 346136 h 946882"/>
              <a:gd name="connsiteX1" fmla="*/ 55969 w 449250"/>
              <a:gd name="connsiteY1" fmla="*/ 338828 h 946882"/>
              <a:gd name="connsiteX2" fmla="*/ 449250 w 449250"/>
              <a:gd name="connsiteY2" fmla="*/ 0 h 946882"/>
              <a:gd name="connsiteX3" fmla="*/ 376568 w 449250"/>
              <a:gd name="connsiteY3" fmla="*/ 946882 h 946882"/>
              <a:gd name="connsiteX4" fmla="*/ 48956 w 449250"/>
              <a:gd name="connsiteY4" fmla="*/ 566618 h 946882"/>
              <a:gd name="connsiteX5" fmla="*/ 45129 w 449250"/>
              <a:gd name="connsiteY5" fmla="*/ 564038 h 946882"/>
              <a:gd name="connsiteX6" fmla="*/ 42596 w 449250"/>
              <a:gd name="connsiteY6" fmla="*/ 560281 h 946882"/>
              <a:gd name="connsiteX7" fmla="*/ 42504 w 449250"/>
              <a:gd name="connsiteY7" fmla="*/ 562778 h 946882"/>
              <a:gd name="connsiteX8" fmla="*/ 42524 w 449250"/>
              <a:gd name="connsiteY8" fmla="*/ 560174 h 946882"/>
              <a:gd name="connsiteX9" fmla="*/ 12108 w 449250"/>
              <a:gd name="connsiteY9" fmla="*/ 515062 h 946882"/>
              <a:gd name="connsiteX10" fmla="*/ 0 w 449250"/>
              <a:gd name="connsiteY10" fmla="*/ 455087 h 946882"/>
              <a:gd name="connsiteX11" fmla="*/ 45129 w 449250"/>
              <a:gd name="connsiteY11" fmla="*/ 346136 h 946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9250" h="946882">
                <a:moveTo>
                  <a:pt x="45129" y="346136"/>
                </a:moveTo>
                <a:lnTo>
                  <a:pt x="55969" y="338828"/>
                </a:lnTo>
                <a:lnTo>
                  <a:pt x="449250" y="0"/>
                </a:lnTo>
                <a:lnTo>
                  <a:pt x="376568" y="946882"/>
                </a:lnTo>
                <a:lnTo>
                  <a:pt x="48956" y="566618"/>
                </a:lnTo>
                <a:lnTo>
                  <a:pt x="45129" y="564038"/>
                </a:lnTo>
                <a:lnTo>
                  <a:pt x="42596" y="560281"/>
                </a:lnTo>
                <a:lnTo>
                  <a:pt x="42504" y="562778"/>
                </a:lnTo>
                <a:lnTo>
                  <a:pt x="42524" y="560174"/>
                </a:lnTo>
                <a:lnTo>
                  <a:pt x="12108" y="515062"/>
                </a:lnTo>
                <a:cubicBezTo>
                  <a:pt x="4311" y="496628"/>
                  <a:pt x="0" y="476361"/>
                  <a:pt x="0" y="455087"/>
                </a:cubicBezTo>
                <a:cubicBezTo>
                  <a:pt x="0" y="412539"/>
                  <a:pt x="17246" y="374019"/>
                  <a:pt x="45129" y="346136"/>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sz="2400" dirty="0">
              <a:latin typeface="Arial" panose="020B0604020202020204" pitchFamily="34" charset="0"/>
              <a:cs typeface="Arial" panose="020B0604020202020204" pitchFamily="34" charset="0"/>
            </a:endParaRPr>
          </a:p>
        </p:txBody>
      </p:sp>
      <p:cxnSp>
        <p:nvCxnSpPr>
          <p:cNvPr id="76" name="Straight Connector 75">
            <a:extLst>
              <a:ext uri="{FF2B5EF4-FFF2-40B4-BE49-F238E27FC236}">
                <a16:creationId xmlns:a16="http://schemas.microsoft.com/office/drawing/2014/main" id="{ECAC3BD0-BD7D-4451-BB05-1CF7EFE755AE}"/>
              </a:ext>
            </a:extLst>
          </p:cNvPr>
          <p:cNvCxnSpPr>
            <a:cxnSpLocks/>
          </p:cNvCxnSpPr>
          <p:nvPr/>
        </p:nvCxnSpPr>
        <p:spPr>
          <a:xfrm>
            <a:off x="1229303" y="1988683"/>
            <a:ext cx="2609975" cy="0"/>
          </a:xfrm>
          <a:prstGeom prst="line">
            <a:avLst/>
          </a:prstGeom>
          <a:ln w="9525">
            <a:solidFill>
              <a:schemeClr val="accent2"/>
            </a:solidFill>
            <a:prstDash val="dash"/>
            <a:headEnd type="diamond" w="med" len="med"/>
            <a:tailEnd type="diamond" w="med" len="med"/>
          </a:ln>
          <a:effectLst/>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839AB028-48D4-436B-98BE-A68CA59DA3F3}"/>
              </a:ext>
            </a:extLst>
          </p:cNvPr>
          <p:cNvSpPr txBox="1"/>
          <p:nvPr/>
        </p:nvSpPr>
        <p:spPr>
          <a:xfrm>
            <a:off x="1432547" y="1542922"/>
            <a:ext cx="2203485" cy="369332"/>
          </a:xfrm>
          <a:prstGeom prst="rect">
            <a:avLst/>
          </a:prstGeom>
          <a:noFill/>
        </p:spPr>
        <p:txBody>
          <a:bodyPr wrap="square" rtlCol="0" anchor="b">
            <a:noAutofit/>
          </a:bodyPr>
          <a:lstStyle/>
          <a:p>
            <a:pPr algn="ctr"/>
            <a:r>
              <a:rPr lang="en-US" sz="1600" b="1" dirty="0">
                <a:latin typeface="Arial" panose="020B0604020202020204" pitchFamily="34" charset="0"/>
                <a:cs typeface="Arial" panose="020B0604020202020204" pitchFamily="34" charset="0"/>
              </a:rPr>
              <a:t>What/Why?</a:t>
            </a:r>
          </a:p>
        </p:txBody>
      </p:sp>
      <p:sp>
        <p:nvSpPr>
          <p:cNvPr id="79" name="TextBox 78">
            <a:extLst>
              <a:ext uri="{FF2B5EF4-FFF2-40B4-BE49-F238E27FC236}">
                <a16:creationId xmlns:a16="http://schemas.microsoft.com/office/drawing/2014/main" id="{5B6EC955-E7AF-454A-96D1-1AF9D788B0A4}"/>
              </a:ext>
            </a:extLst>
          </p:cNvPr>
          <p:cNvSpPr txBox="1"/>
          <p:nvPr/>
        </p:nvSpPr>
        <p:spPr>
          <a:xfrm>
            <a:off x="1133635" y="2678044"/>
            <a:ext cx="2791563" cy="2382632"/>
          </a:xfrm>
          <a:prstGeom prst="rect">
            <a:avLst/>
          </a:prstGeom>
          <a:noFill/>
        </p:spPr>
        <p:txBody>
          <a:bodyPr wrap="square" rtlCol="0" anchor="t">
            <a:noAutofit/>
          </a:bodyPr>
          <a:lstStyle/>
          <a:p>
            <a:pPr marL="285750" lvl="1" indent="-285750">
              <a:spcBef>
                <a:spcPts val="600"/>
              </a:spcBef>
              <a:spcAft>
                <a:spcPts val="600"/>
              </a:spcAft>
              <a:buClr>
                <a:schemeClr val="accent1"/>
              </a:buClr>
              <a:buFont typeface="Arial" panose="020B0604020202020204" pitchFamily="34" charset="0"/>
              <a:buChar char="•"/>
              <a:defRPr/>
            </a:pPr>
            <a:r>
              <a:rPr lang="en-US" sz="1300" dirty="0">
                <a:latin typeface="Arial" panose="020B0604020202020204" pitchFamily="34" charset="0"/>
                <a:cs typeface="Arial" panose="020B0604020202020204" pitchFamily="34" charset="0"/>
              </a:rPr>
              <a:t>Out of the observed 50 key fields, we identified </a:t>
            </a:r>
            <a:r>
              <a:rPr lang="en-US" sz="1300" b="1" dirty="0">
                <a:latin typeface="Arial" panose="020B0604020202020204" pitchFamily="34" charset="0"/>
                <a:cs typeface="Arial" panose="020B0604020202020204" pitchFamily="34" charset="0"/>
              </a:rPr>
              <a:t>Region</a:t>
            </a:r>
            <a:r>
              <a:rPr lang="en-US" sz="1300" dirty="0">
                <a:latin typeface="Arial" panose="020B0604020202020204" pitchFamily="34" charset="0"/>
                <a:cs typeface="Arial" panose="020B0604020202020204" pitchFamily="34" charset="0"/>
              </a:rPr>
              <a:t>, </a:t>
            </a:r>
            <a:r>
              <a:rPr lang="en-US" sz="1300" b="1" dirty="0">
                <a:latin typeface="Arial" panose="020B0604020202020204" pitchFamily="34" charset="0"/>
                <a:cs typeface="Arial" panose="020B0604020202020204" pitchFamily="34" charset="0"/>
              </a:rPr>
              <a:t>Channel</a:t>
            </a:r>
            <a:r>
              <a:rPr lang="en-US" sz="1300" dirty="0">
                <a:latin typeface="Arial" panose="020B0604020202020204" pitchFamily="34" charset="0"/>
                <a:cs typeface="Arial" panose="020B0604020202020204" pitchFamily="34" charset="0"/>
              </a:rPr>
              <a:t> and </a:t>
            </a:r>
            <a:r>
              <a:rPr lang="en-US" sz="1300" b="1" dirty="0">
                <a:latin typeface="Arial" panose="020B0604020202020204" pitchFamily="34" charset="0"/>
                <a:cs typeface="Arial" panose="020B0604020202020204" pitchFamily="34" charset="0"/>
              </a:rPr>
              <a:t>Investor Type</a:t>
            </a:r>
            <a:r>
              <a:rPr lang="en-US" sz="1300" dirty="0">
                <a:latin typeface="Arial" panose="020B0604020202020204" pitchFamily="34" charset="0"/>
                <a:cs typeface="Arial" panose="020B0604020202020204" pitchFamily="34" charset="0"/>
              </a:rPr>
              <a:t> as the fields quintessential for business and discovered gaps and inconsistency in them.</a:t>
            </a:r>
          </a:p>
          <a:p>
            <a:pPr marL="285750" lvl="1" indent="-285750">
              <a:spcBef>
                <a:spcPts val="600"/>
              </a:spcBef>
              <a:spcAft>
                <a:spcPts val="600"/>
              </a:spcAft>
              <a:buClr>
                <a:schemeClr val="accent1"/>
              </a:buClr>
              <a:buFont typeface="Arial" panose="020B0604020202020204" pitchFamily="34" charset="0"/>
              <a:buChar char="•"/>
              <a:defRPr/>
            </a:pPr>
            <a:endParaRPr lang="en-US" sz="1400" dirty="0">
              <a:latin typeface="Arial" panose="020B0604020202020204" pitchFamily="34" charset="0"/>
              <a:cs typeface="Arial" panose="020B0604020202020204" pitchFamily="34" charset="0"/>
            </a:endParaRPr>
          </a:p>
        </p:txBody>
      </p:sp>
      <p:grpSp>
        <p:nvGrpSpPr>
          <p:cNvPr id="82" name="Group 81">
            <a:extLst>
              <a:ext uri="{FF2B5EF4-FFF2-40B4-BE49-F238E27FC236}">
                <a16:creationId xmlns:a16="http://schemas.microsoft.com/office/drawing/2014/main" id="{9DE36C07-7851-4BA0-9BD8-E120D5B3D710}"/>
              </a:ext>
            </a:extLst>
          </p:cNvPr>
          <p:cNvGrpSpPr/>
          <p:nvPr/>
        </p:nvGrpSpPr>
        <p:grpSpPr>
          <a:xfrm>
            <a:off x="699814" y="1265079"/>
            <a:ext cx="1068279" cy="1063251"/>
            <a:chOff x="1476901" y="885416"/>
            <a:chExt cx="801209" cy="797438"/>
          </a:xfrm>
        </p:grpSpPr>
        <p:sp>
          <p:nvSpPr>
            <p:cNvPr id="83" name="Right Triangle 82">
              <a:extLst>
                <a:ext uri="{FF2B5EF4-FFF2-40B4-BE49-F238E27FC236}">
                  <a16:creationId xmlns:a16="http://schemas.microsoft.com/office/drawing/2014/main" id="{4B88987E-CC65-493D-B3B5-0288B6730DA1}"/>
                </a:ext>
              </a:extLst>
            </p:cNvPr>
            <p:cNvSpPr/>
            <p:nvPr/>
          </p:nvSpPr>
          <p:spPr>
            <a:xfrm rot="16200000">
              <a:off x="2141583" y="883056"/>
              <a:ext cx="134168" cy="138887"/>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latin typeface="Arial" panose="020B0604020202020204" pitchFamily="34" charset="0"/>
                <a:cs typeface="Arial" panose="020B0604020202020204" pitchFamily="34" charset="0"/>
              </a:endParaRPr>
            </a:p>
          </p:txBody>
        </p:sp>
        <p:sp>
          <p:nvSpPr>
            <p:cNvPr id="84" name="Right Triangle 83">
              <a:extLst>
                <a:ext uri="{FF2B5EF4-FFF2-40B4-BE49-F238E27FC236}">
                  <a16:creationId xmlns:a16="http://schemas.microsoft.com/office/drawing/2014/main" id="{839447A8-99D2-4172-BA48-AD28C33BC04B}"/>
                </a:ext>
              </a:extLst>
            </p:cNvPr>
            <p:cNvSpPr/>
            <p:nvPr/>
          </p:nvSpPr>
          <p:spPr>
            <a:xfrm rot="16200000">
              <a:off x="1479261" y="1546326"/>
              <a:ext cx="134168" cy="138887"/>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latin typeface="Arial" panose="020B0604020202020204" pitchFamily="34" charset="0"/>
                <a:cs typeface="Arial" panose="020B0604020202020204" pitchFamily="34" charset="0"/>
              </a:endParaRPr>
            </a:p>
          </p:txBody>
        </p:sp>
        <p:sp>
          <p:nvSpPr>
            <p:cNvPr id="89" name="TextBox 88">
              <a:extLst>
                <a:ext uri="{FF2B5EF4-FFF2-40B4-BE49-F238E27FC236}">
                  <a16:creationId xmlns:a16="http://schemas.microsoft.com/office/drawing/2014/main" id="{4C042595-0F6B-4FD8-B154-5C61C692FD19}"/>
                </a:ext>
              </a:extLst>
            </p:cNvPr>
            <p:cNvSpPr txBox="1"/>
            <p:nvPr/>
          </p:nvSpPr>
          <p:spPr>
            <a:xfrm>
              <a:off x="1532484" y="958127"/>
              <a:ext cx="412292" cy="338554"/>
            </a:xfrm>
            <a:prstGeom prst="rect">
              <a:avLst/>
            </a:prstGeom>
            <a:noFill/>
            <a:ln>
              <a:noFill/>
            </a:ln>
          </p:spPr>
          <p:txBody>
            <a:bodyPr wrap="none" lIns="0" tIns="0" rIns="0" bIns="0" rtlCol="0" anchor="ctr">
              <a:noAutofit/>
            </a:bodyPr>
            <a:lstStyle/>
            <a:p>
              <a:pPr algn="ctr"/>
              <a:r>
                <a:rPr lang="en-US" sz="2133" b="1" dirty="0">
                  <a:solidFill>
                    <a:schemeClr val="bg1"/>
                  </a:solidFill>
                  <a:latin typeface="Arial" panose="020B0604020202020204" pitchFamily="34" charset="0"/>
                  <a:cs typeface="Arial" panose="020B0604020202020204" pitchFamily="34" charset="0"/>
                </a:rPr>
                <a:t>01</a:t>
              </a:r>
            </a:p>
          </p:txBody>
        </p:sp>
      </p:grpSp>
      <p:sp>
        <p:nvSpPr>
          <p:cNvPr id="80" name="Oval 79">
            <a:extLst>
              <a:ext uri="{FF2B5EF4-FFF2-40B4-BE49-F238E27FC236}">
                <a16:creationId xmlns:a16="http://schemas.microsoft.com/office/drawing/2014/main" id="{BECF434C-C3D9-41FC-A2BD-603E0FFF9F9A}"/>
              </a:ext>
            </a:extLst>
          </p:cNvPr>
          <p:cNvSpPr/>
          <p:nvPr/>
        </p:nvSpPr>
        <p:spPr>
          <a:xfrm>
            <a:off x="2140054" y="4939400"/>
            <a:ext cx="818552" cy="81855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sz="2400" dirty="0" err="1">
              <a:latin typeface="Arial" panose="020B0604020202020204" pitchFamily="34" charset="0"/>
              <a:cs typeface="Arial" panose="020B0604020202020204" pitchFamily="34" charset="0"/>
            </a:endParaRPr>
          </a:p>
        </p:txBody>
      </p:sp>
      <p:sp>
        <p:nvSpPr>
          <p:cNvPr id="81" name="Oval 80">
            <a:extLst>
              <a:ext uri="{FF2B5EF4-FFF2-40B4-BE49-F238E27FC236}">
                <a16:creationId xmlns:a16="http://schemas.microsoft.com/office/drawing/2014/main" id="{CA59BFC3-E332-4F81-80B5-DBD535FE1D48}"/>
              </a:ext>
            </a:extLst>
          </p:cNvPr>
          <p:cNvSpPr/>
          <p:nvPr/>
        </p:nvSpPr>
        <p:spPr>
          <a:xfrm>
            <a:off x="2189604" y="4994806"/>
            <a:ext cx="715877" cy="715877"/>
          </a:xfrm>
          <a:prstGeom prst="ellipse">
            <a:avLst/>
          </a:prstGeom>
          <a:noFill/>
          <a:ln w="63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sz="2400" dirty="0" err="1">
              <a:latin typeface="Arial" panose="020B0604020202020204" pitchFamily="34" charset="0"/>
              <a:cs typeface="Arial" panose="020B0604020202020204" pitchFamily="34" charset="0"/>
            </a:endParaRPr>
          </a:p>
        </p:txBody>
      </p:sp>
      <p:grpSp>
        <p:nvGrpSpPr>
          <p:cNvPr id="7" name="Graphic 91" descr="Head with gears">
            <a:extLst>
              <a:ext uri="{FF2B5EF4-FFF2-40B4-BE49-F238E27FC236}">
                <a16:creationId xmlns:a16="http://schemas.microsoft.com/office/drawing/2014/main" id="{DC844B0A-43AF-4A8E-8CAC-DEF81ABF35F6}"/>
              </a:ext>
            </a:extLst>
          </p:cNvPr>
          <p:cNvGrpSpPr/>
          <p:nvPr/>
        </p:nvGrpSpPr>
        <p:grpSpPr>
          <a:xfrm>
            <a:off x="2315520" y="5147226"/>
            <a:ext cx="437540" cy="437540"/>
            <a:chOff x="3066512" y="5905430"/>
            <a:chExt cx="514887" cy="514887"/>
          </a:xfrm>
        </p:grpSpPr>
        <p:sp>
          <p:nvSpPr>
            <p:cNvPr id="8" name="Freeform: Shape 7">
              <a:extLst>
                <a:ext uri="{FF2B5EF4-FFF2-40B4-BE49-F238E27FC236}">
                  <a16:creationId xmlns:a16="http://schemas.microsoft.com/office/drawing/2014/main" id="{710E53AE-755E-4742-9A22-06809E530A35}"/>
                </a:ext>
              </a:extLst>
            </p:cNvPr>
            <p:cNvSpPr/>
            <p:nvPr/>
          </p:nvSpPr>
          <p:spPr>
            <a:xfrm>
              <a:off x="3296602" y="6011089"/>
              <a:ext cx="45052" cy="45052"/>
            </a:xfrm>
            <a:custGeom>
              <a:avLst/>
              <a:gdLst>
                <a:gd name="connsiteX0" fmla="*/ 22526 w 45052"/>
                <a:gd name="connsiteY0" fmla="*/ 0 h 45052"/>
                <a:gd name="connsiteX1" fmla="*/ 0 w 45052"/>
                <a:gd name="connsiteY1" fmla="*/ 22526 h 45052"/>
                <a:gd name="connsiteX2" fmla="*/ 22526 w 45052"/>
                <a:gd name="connsiteY2" fmla="*/ 45053 h 45052"/>
                <a:gd name="connsiteX3" fmla="*/ 45053 w 45052"/>
                <a:gd name="connsiteY3" fmla="*/ 22526 h 45052"/>
                <a:gd name="connsiteX4" fmla="*/ 22526 w 45052"/>
                <a:gd name="connsiteY4" fmla="*/ 0 h 45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2" h="45052">
                  <a:moveTo>
                    <a:pt x="22526" y="0"/>
                  </a:moveTo>
                  <a:cubicBezTo>
                    <a:pt x="10190" y="0"/>
                    <a:pt x="0" y="10190"/>
                    <a:pt x="0" y="22526"/>
                  </a:cubicBezTo>
                  <a:cubicBezTo>
                    <a:pt x="0" y="34862"/>
                    <a:pt x="10190" y="45053"/>
                    <a:pt x="22526" y="45053"/>
                  </a:cubicBezTo>
                  <a:cubicBezTo>
                    <a:pt x="34862" y="45053"/>
                    <a:pt x="45053" y="34862"/>
                    <a:pt x="45053" y="22526"/>
                  </a:cubicBezTo>
                  <a:cubicBezTo>
                    <a:pt x="45053" y="10190"/>
                    <a:pt x="34862" y="0"/>
                    <a:pt x="22526" y="0"/>
                  </a:cubicBezTo>
                  <a:close/>
                </a:path>
              </a:pathLst>
            </a:custGeom>
            <a:solidFill>
              <a:schemeClr val="bg1"/>
            </a:solidFill>
            <a:ln w="5358"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1354475-1B49-438D-A338-5F4E7D47ACF9}"/>
                </a:ext>
              </a:extLst>
            </p:cNvPr>
            <p:cNvSpPr/>
            <p:nvPr/>
          </p:nvSpPr>
          <p:spPr>
            <a:xfrm>
              <a:off x="3229023" y="6119966"/>
              <a:ext cx="45052" cy="45052"/>
            </a:xfrm>
            <a:custGeom>
              <a:avLst/>
              <a:gdLst>
                <a:gd name="connsiteX0" fmla="*/ 45053 w 45052"/>
                <a:gd name="connsiteY0" fmla="*/ 22526 h 45052"/>
                <a:gd name="connsiteX1" fmla="*/ 22526 w 45052"/>
                <a:gd name="connsiteY1" fmla="*/ 45053 h 45052"/>
                <a:gd name="connsiteX2" fmla="*/ 0 w 45052"/>
                <a:gd name="connsiteY2" fmla="*/ 22526 h 45052"/>
                <a:gd name="connsiteX3" fmla="*/ 22526 w 45052"/>
                <a:gd name="connsiteY3" fmla="*/ 0 h 45052"/>
                <a:gd name="connsiteX4" fmla="*/ 45053 w 45052"/>
                <a:gd name="connsiteY4" fmla="*/ 22526 h 45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2" h="45052">
                  <a:moveTo>
                    <a:pt x="45053" y="22526"/>
                  </a:moveTo>
                  <a:cubicBezTo>
                    <a:pt x="45053" y="34967"/>
                    <a:pt x="34967" y="45053"/>
                    <a:pt x="22526" y="45053"/>
                  </a:cubicBezTo>
                  <a:cubicBezTo>
                    <a:pt x="10085" y="45053"/>
                    <a:pt x="0" y="34967"/>
                    <a:pt x="0" y="22526"/>
                  </a:cubicBezTo>
                  <a:cubicBezTo>
                    <a:pt x="0" y="10085"/>
                    <a:pt x="10085" y="0"/>
                    <a:pt x="22526" y="0"/>
                  </a:cubicBezTo>
                  <a:cubicBezTo>
                    <a:pt x="34967" y="0"/>
                    <a:pt x="45053" y="10085"/>
                    <a:pt x="45053" y="22526"/>
                  </a:cubicBezTo>
                  <a:close/>
                </a:path>
              </a:pathLst>
            </a:custGeom>
            <a:solidFill>
              <a:schemeClr val="bg1"/>
            </a:solidFill>
            <a:ln w="5358"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AD01193C-2343-4DE6-B30A-1D91E74E23CA}"/>
                </a:ext>
              </a:extLst>
            </p:cNvPr>
            <p:cNvSpPr/>
            <p:nvPr/>
          </p:nvSpPr>
          <p:spPr>
            <a:xfrm>
              <a:off x="3141491" y="5935465"/>
              <a:ext cx="364872" cy="432826"/>
            </a:xfrm>
            <a:custGeom>
              <a:avLst/>
              <a:gdLst>
                <a:gd name="connsiteX0" fmla="*/ 241461 w 364872"/>
                <a:gd name="connsiteY0" fmla="*/ 105659 h 432826"/>
                <a:gd name="connsiteX1" fmla="*/ 228052 w 364872"/>
                <a:gd name="connsiteY1" fmla="*/ 112095 h 432826"/>
                <a:gd name="connsiteX2" fmla="*/ 222689 w 364872"/>
                <a:gd name="connsiteY2" fmla="*/ 123895 h 432826"/>
                <a:gd name="connsiteX3" fmla="*/ 227516 w 364872"/>
                <a:gd name="connsiteY3" fmla="*/ 137840 h 432826"/>
                <a:gd name="connsiteX4" fmla="*/ 216789 w 364872"/>
                <a:gd name="connsiteY4" fmla="*/ 148566 h 432826"/>
                <a:gd name="connsiteX5" fmla="*/ 202844 w 364872"/>
                <a:gd name="connsiteY5" fmla="*/ 143739 h 432826"/>
                <a:gd name="connsiteX6" fmla="*/ 191045 w 364872"/>
                <a:gd name="connsiteY6" fmla="*/ 148566 h 432826"/>
                <a:gd name="connsiteX7" fmla="*/ 184609 w 364872"/>
                <a:gd name="connsiteY7" fmla="*/ 161439 h 432826"/>
                <a:gd name="connsiteX8" fmla="*/ 169591 w 364872"/>
                <a:gd name="connsiteY8" fmla="*/ 161439 h 432826"/>
                <a:gd name="connsiteX9" fmla="*/ 163155 w 364872"/>
                <a:gd name="connsiteY9" fmla="*/ 148030 h 432826"/>
                <a:gd name="connsiteX10" fmla="*/ 151356 w 364872"/>
                <a:gd name="connsiteY10" fmla="*/ 143203 h 432826"/>
                <a:gd name="connsiteX11" fmla="*/ 137411 w 364872"/>
                <a:gd name="connsiteY11" fmla="*/ 148030 h 432826"/>
                <a:gd name="connsiteX12" fmla="*/ 126684 w 364872"/>
                <a:gd name="connsiteY12" fmla="*/ 137303 h 432826"/>
                <a:gd name="connsiteX13" fmla="*/ 131511 w 364872"/>
                <a:gd name="connsiteY13" fmla="*/ 123358 h 432826"/>
                <a:gd name="connsiteX14" fmla="*/ 126684 w 364872"/>
                <a:gd name="connsiteY14" fmla="*/ 111559 h 432826"/>
                <a:gd name="connsiteX15" fmla="*/ 113276 w 364872"/>
                <a:gd name="connsiteY15" fmla="*/ 105123 h 432826"/>
                <a:gd name="connsiteX16" fmla="*/ 113276 w 364872"/>
                <a:gd name="connsiteY16" fmla="*/ 90105 h 432826"/>
                <a:gd name="connsiteX17" fmla="*/ 126684 w 364872"/>
                <a:gd name="connsiteY17" fmla="*/ 83669 h 432826"/>
                <a:gd name="connsiteX18" fmla="*/ 131511 w 364872"/>
                <a:gd name="connsiteY18" fmla="*/ 71870 h 432826"/>
                <a:gd name="connsiteX19" fmla="*/ 127220 w 364872"/>
                <a:gd name="connsiteY19" fmla="*/ 57925 h 432826"/>
                <a:gd name="connsiteX20" fmla="*/ 137947 w 364872"/>
                <a:gd name="connsiteY20" fmla="*/ 47198 h 432826"/>
                <a:gd name="connsiteX21" fmla="*/ 151892 w 364872"/>
                <a:gd name="connsiteY21" fmla="*/ 52025 h 432826"/>
                <a:gd name="connsiteX22" fmla="*/ 163692 w 364872"/>
                <a:gd name="connsiteY22" fmla="*/ 47198 h 432826"/>
                <a:gd name="connsiteX23" fmla="*/ 170128 w 364872"/>
                <a:gd name="connsiteY23" fmla="*/ 33789 h 432826"/>
                <a:gd name="connsiteX24" fmla="*/ 185145 w 364872"/>
                <a:gd name="connsiteY24" fmla="*/ 33789 h 432826"/>
                <a:gd name="connsiteX25" fmla="*/ 191581 w 364872"/>
                <a:gd name="connsiteY25" fmla="*/ 46662 h 432826"/>
                <a:gd name="connsiteX26" fmla="*/ 203381 w 364872"/>
                <a:gd name="connsiteY26" fmla="*/ 51489 h 432826"/>
                <a:gd name="connsiteX27" fmla="*/ 217326 w 364872"/>
                <a:gd name="connsiteY27" fmla="*/ 46662 h 432826"/>
                <a:gd name="connsiteX28" fmla="*/ 228052 w 364872"/>
                <a:gd name="connsiteY28" fmla="*/ 57388 h 432826"/>
                <a:gd name="connsiteX29" fmla="*/ 223225 w 364872"/>
                <a:gd name="connsiteY29" fmla="*/ 71333 h 432826"/>
                <a:gd name="connsiteX30" fmla="*/ 228052 w 364872"/>
                <a:gd name="connsiteY30" fmla="*/ 83133 h 432826"/>
                <a:gd name="connsiteX31" fmla="*/ 241461 w 364872"/>
                <a:gd name="connsiteY31" fmla="*/ 89569 h 432826"/>
                <a:gd name="connsiteX32" fmla="*/ 241461 w 364872"/>
                <a:gd name="connsiteY32" fmla="*/ 105659 h 432826"/>
                <a:gd name="connsiteX33" fmla="*/ 173882 w 364872"/>
                <a:gd name="connsiteY33" fmla="*/ 214536 h 432826"/>
                <a:gd name="connsiteX34" fmla="*/ 160474 w 364872"/>
                <a:gd name="connsiteY34" fmla="*/ 220972 h 432826"/>
                <a:gd name="connsiteX35" fmla="*/ 155646 w 364872"/>
                <a:gd name="connsiteY35" fmla="*/ 232772 h 432826"/>
                <a:gd name="connsiteX36" fmla="*/ 159937 w 364872"/>
                <a:gd name="connsiteY36" fmla="*/ 246717 h 432826"/>
                <a:gd name="connsiteX37" fmla="*/ 149210 w 364872"/>
                <a:gd name="connsiteY37" fmla="*/ 257444 h 432826"/>
                <a:gd name="connsiteX38" fmla="*/ 135266 w 364872"/>
                <a:gd name="connsiteY38" fmla="*/ 252616 h 432826"/>
                <a:gd name="connsiteX39" fmla="*/ 123466 w 364872"/>
                <a:gd name="connsiteY39" fmla="*/ 257444 h 432826"/>
                <a:gd name="connsiteX40" fmla="*/ 117566 w 364872"/>
                <a:gd name="connsiteY40" fmla="*/ 270316 h 432826"/>
                <a:gd name="connsiteX41" fmla="*/ 102549 w 364872"/>
                <a:gd name="connsiteY41" fmla="*/ 270316 h 432826"/>
                <a:gd name="connsiteX42" fmla="*/ 96113 w 364872"/>
                <a:gd name="connsiteY42" fmla="*/ 256907 h 432826"/>
                <a:gd name="connsiteX43" fmla="*/ 84313 w 364872"/>
                <a:gd name="connsiteY43" fmla="*/ 252080 h 432826"/>
                <a:gd name="connsiteX44" fmla="*/ 70368 w 364872"/>
                <a:gd name="connsiteY44" fmla="*/ 256371 h 432826"/>
                <a:gd name="connsiteX45" fmla="*/ 59642 w 364872"/>
                <a:gd name="connsiteY45" fmla="*/ 245644 h 432826"/>
                <a:gd name="connsiteX46" fmla="*/ 64469 w 364872"/>
                <a:gd name="connsiteY46" fmla="*/ 231699 h 432826"/>
                <a:gd name="connsiteX47" fmla="*/ 59642 w 364872"/>
                <a:gd name="connsiteY47" fmla="*/ 219900 h 432826"/>
                <a:gd name="connsiteX48" fmla="*/ 46233 w 364872"/>
                <a:gd name="connsiteY48" fmla="*/ 213464 h 432826"/>
                <a:gd name="connsiteX49" fmla="*/ 46233 w 364872"/>
                <a:gd name="connsiteY49" fmla="*/ 198446 h 432826"/>
                <a:gd name="connsiteX50" fmla="*/ 59642 w 364872"/>
                <a:gd name="connsiteY50" fmla="*/ 192010 h 432826"/>
                <a:gd name="connsiteX51" fmla="*/ 64469 w 364872"/>
                <a:gd name="connsiteY51" fmla="*/ 180210 h 432826"/>
                <a:gd name="connsiteX52" fmla="*/ 59642 w 364872"/>
                <a:gd name="connsiteY52" fmla="*/ 166266 h 432826"/>
                <a:gd name="connsiteX53" fmla="*/ 70368 w 364872"/>
                <a:gd name="connsiteY53" fmla="*/ 155539 h 432826"/>
                <a:gd name="connsiteX54" fmla="*/ 84313 w 364872"/>
                <a:gd name="connsiteY54" fmla="*/ 160366 h 432826"/>
                <a:gd name="connsiteX55" fmla="*/ 96113 w 364872"/>
                <a:gd name="connsiteY55" fmla="*/ 155539 h 432826"/>
                <a:gd name="connsiteX56" fmla="*/ 102549 w 364872"/>
                <a:gd name="connsiteY56" fmla="*/ 142130 h 432826"/>
                <a:gd name="connsiteX57" fmla="*/ 118103 w 364872"/>
                <a:gd name="connsiteY57" fmla="*/ 142130 h 432826"/>
                <a:gd name="connsiteX58" fmla="*/ 124539 w 364872"/>
                <a:gd name="connsiteY58" fmla="*/ 155539 h 432826"/>
                <a:gd name="connsiteX59" fmla="*/ 136338 w 364872"/>
                <a:gd name="connsiteY59" fmla="*/ 160366 h 432826"/>
                <a:gd name="connsiteX60" fmla="*/ 150283 w 364872"/>
                <a:gd name="connsiteY60" fmla="*/ 155539 h 432826"/>
                <a:gd name="connsiteX61" fmla="*/ 161010 w 364872"/>
                <a:gd name="connsiteY61" fmla="*/ 166266 h 432826"/>
                <a:gd name="connsiteX62" fmla="*/ 156183 w 364872"/>
                <a:gd name="connsiteY62" fmla="*/ 180210 h 432826"/>
                <a:gd name="connsiteX63" fmla="*/ 161010 w 364872"/>
                <a:gd name="connsiteY63" fmla="*/ 192010 h 432826"/>
                <a:gd name="connsiteX64" fmla="*/ 174418 w 364872"/>
                <a:gd name="connsiteY64" fmla="*/ 198446 h 432826"/>
                <a:gd name="connsiteX65" fmla="*/ 173882 w 364872"/>
                <a:gd name="connsiteY65" fmla="*/ 214536 h 432826"/>
                <a:gd name="connsiteX66" fmla="*/ 173882 w 364872"/>
                <a:gd name="connsiteY66" fmla="*/ 214536 h 432826"/>
                <a:gd name="connsiteX67" fmla="*/ 359456 w 364872"/>
                <a:gd name="connsiteY67" fmla="*/ 234381 h 432826"/>
                <a:gd name="connsiteX68" fmla="*/ 322448 w 364872"/>
                <a:gd name="connsiteY68" fmla="*/ 170020 h 432826"/>
                <a:gd name="connsiteX69" fmla="*/ 322448 w 364872"/>
                <a:gd name="connsiteY69" fmla="*/ 167338 h 432826"/>
                <a:gd name="connsiteX70" fmla="*/ 243606 w 364872"/>
                <a:gd name="connsiteY70" fmla="*/ 22526 h 432826"/>
                <a:gd name="connsiteX71" fmla="*/ 78950 w 364872"/>
                <a:gd name="connsiteY71" fmla="*/ 22526 h 432826"/>
                <a:gd name="connsiteX72" fmla="*/ 108 w 364872"/>
                <a:gd name="connsiteY72" fmla="*/ 167338 h 432826"/>
                <a:gd name="connsiteX73" fmla="*/ 63396 w 364872"/>
                <a:gd name="connsiteY73" fmla="*/ 297133 h 432826"/>
                <a:gd name="connsiteX74" fmla="*/ 63396 w 364872"/>
                <a:gd name="connsiteY74" fmla="*/ 432827 h 432826"/>
                <a:gd name="connsiteX75" fmla="*/ 232880 w 364872"/>
                <a:gd name="connsiteY75" fmla="*/ 432827 h 432826"/>
                <a:gd name="connsiteX76" fmla="*/ 232880 w 364872"/>
                <a:gd name="connsiteY76" fmla="*/ 368466 h 432826"/>
                <a:gd name="connsiteX77" fmla="*/ 259160 w 364872"/>
                <a:gd name="connsiteY77" fmla="*/ 368466 h 432826"/>
                <a:gd name="connsiteX78" fmla="*/ 304213 w 364872"/>
                <a:gd name="connsiteY78" fmla="*/ 349694 h 432826"/>
                <a:gd name="connsiteX79" fmla="*/ 322448 w 364872"/>
                <a:gd name="connsiteY79" fmla="*/ 304105 h 432826"/>
                <a:gd name="connsiteX80" fmla="*/ 322448 w 364872"/>
                <a:gd name="connsiteY80" fmla="*/ 271925 h 432826"/>
                <a:gd name="connsiteX81" fmla="*/ 346047 w 364872"/>
                <a:gd name="connsiteY81" fmla="*/ 271925 h 432826"/>
                <a:gd name="connsiteX82" fmla="*/ 359456 w 364872"/>
                <a:gd name="connsiteY82" fmla="*/ 234381 h 43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64872" h="432826">
                  <a:moveTo>
                    <a:pt x="241461" y="105659"/>
                  </a:moveTo>
                  <a:lnTo>
                    <a:pt x="228052" y="112095"/>
                  </a:lnTo>
                  <a:cubicBezTo>
                    <a:pt x="226980" y="116386"/>
                    <a:pt x="224834" y="120140"/>
                    <a:pt x="222689" y="123895"/>
                  </a:cubicBezTo>
                  <a:lnTo>
                    <a:pt x="227516" y="137840"/>
                  </a:lnTo>
                  <a:lnTo>
                    <a:pt x="216789" y="148566"/>
                  </a:lnTo>
                  <a:lnTo>
                    <a:pt x="202844" y="143739"/>
                  </a:lnTo>
                  <a:cubicBezTo>
                    <a:pt x="199090" y="145885"/>
                    <a:pt x="195336" y="147494"/>
                    <a:pt x="191045" y="148566"/>
                  </a:cubicBezTo>
                  <a:lnTo>
                    <a:pt x="184609" y="161439"/>
                  </a:lnTo>
                  <a:lnTo>
                    <a:pt x="169591" y="161439"/>
                  </a:lnTo>
                  <a:lnTo>
                    <a:pt x="163155" y="148030"/>
                  </a:lnTo>
                  <a:cubicBezTo>
                    <a:pt x="158865" y="146957"/>
                    <a:pt x="155110" y="145348"/>
                    <a:pt x="151356" y="143203"/>
                  </a:cubicBezTo>
                  <a:lnTo>
                    <a:pt x="137411" y="148030"/>
                  </a:lnTo>
                  <a:lnTo>
                    <a:pt x="126684" y="137303"/>
                  </a:lnTo>
                  <a:lnTo>
                    <a:pt x="131511" y="123358"/>
                  </a:lnTo>
                  <a:cubicBezTo>
                    <a:pt x="129366" y="119604"/>
                    <a:pt x="127757" y="115850"/>
                    <a:pt x="126684" y="111559"/>
                  </a:cubicBezTo>
                  <a:lnTo>
                    <a:pt x="113276" y="105123"/>
                  </a:lnTo>
                  <a:lnTo>
                    <a:pt x="113276" y="90105"/>
                  </a:lnTo>
                  <a:lnTo>
                    <a:pt x="126684" y="83669"/>
                  </a:lnTo>
                  <a:cubicBezTo>
                    <a:pt x="127757" y="79378"/>
                    <a:pt x="129366" y="75624"/>
                    <a:pt x="131511" y="71870"/>
                  </a:cubicBezTo>
                  <a:lnTo>
                    <a:pt x="127220" y="57925"/>
                  </a:lnTo>
                  <a:lnTo>
                    <a:pt x="137947" y="47198"/>
                  </a:lnTo>
                  <a:lnTo>
                    <a:pt x="151892" y="52025"/>
                  </a:lnTo>
                  <a:cubicBezTo>
                    <a:pt x="155646" y="49880"/>
                    <a:pt x="159401" y="48271"/>
                    <a:pt x="163692" y="47198"/>
                  </a:cubicBezTo>
                  <a:lnTo>
                    <a:pt x="170128" y="33789"/>
                  </a:lnTo>
                  <a:lnTo>
                    <a:pt x="185145" y="33789"/>
                  </a:lnTo>
                  <a:lnTo>
                    <a:pt x="191581" y="46662"/>
                  </a:lnTo>
                  <a:cubicBezTo>
                    <a:pt x="195872" y="47734"/>
                    <a:pt x="199626" y="49343"/>
                    <a:pt x="203381" y="51489"/>
                  </a:cubicBezTo>
                  <a:lnTo>
                    <a:pt x="217326" y="46662"/>
                  </a:lnTo>
                  <a:lnTo>
                    <a:pt x="228052" y="57388"/>
                  </a:lnTo>
                  <a:lnTo>
                    <a:pt x="223225" y="71333"/>
                  </a:lnTo>
                  <a:cubicBezTo>
                    <a:pt x="225371" y="75088"/>
                    <a:pt x="226980" y="78842"/>
                    <a:pt x="228052" y="83133"/>
                  </a:cubicBezTo>
                  <a:lnTo>
                    <a:pt x="241461" y="89569"/>
                  </a:lnTo>
                  <a:lnTo>
                    <a:pt x="241461" y="105659"/>
                  </a:lnTo>
                  <a:close/>
                  <a:moveTo>
                    <a:pt x="173882" y="214536"/>
                  </a:moveTo>
                  <a:lnTo>
                    <a:pt x="160474" y="220972"/>
                  </a:lnTo>
                  <a:cubicBezTo>
                    <a:pt x="159401" y="225263"/>
                    <a:pt x="157792" y="229017"/>
                    <a:pt x="155646" y="232772"/>
                  </a:cubicBezTo>
                  <a:lnTo>
                    <a:pt x="159937" y="246717"/>
                  </a:lnTo>
                  <a:lnTo>
                    <a:pt x="149210" y="257444"/>
                  </a:lnTo>
                  <a:lnTo>
                    <a:pt x="135266" y="252616"/>
                  </a:lnTo>
                  <a:cubicBezTo>
                    <a:pt x="131511" y="254762"/>
                    <a:pt x="127757" y="256371"/>
                    <a:pt x="123466" y="257444"/>
                  </a:cubicBezTo>
                  <a:lnTo>
                    <a:pt x="117566" y="270316"/>
                  </a:lnTo>
                  <a:lnTo>
                    <a:pt x="102549" y="270316"/>
                  </a:lnTo>
                  <a:lnTo>
                    <a:pt x="96113" y="256907"/>
                  </a:lnTo>
                  <a:cubicBezTo>
                    <a:pt x="91822" y="255834"/>
                    <a:pt x="88068" y="254225"/>
                    <a:pt x="84313" y="252080"/>
                  </a:cubicBezTo>
                  <a:lnTo>
                    <a:pt x="70368" y="256371"/>
                  </a:lnTo>
                  <a:lnTo>
                    <a:pt x="59642" y="245644"/>
                  </a:lnTo>
                  <a:lnTo>
                    <a:pt x="64469" y="231699"/>
                  </a:lnTo>
                  <a:cubicBezTo>
                    <a:pt x="62323" y="227945"/>
                    <a:pt x="60714" y="224190"/>
                    <a:pt x="59642" y="219900"/>
                  </a:cubicBezTo>
                  <a:lnTo>
                    <a:pt x="46233" y="213464"/>
                  </a:lnTo>
                  <a:lnTo>
                    <a:pt x="46233" y="198446"/>
                  </a:lnTo>
                  <a:lnTo>
                    <a:pt x="59642" y="192010"/>
                  </a:lnTo>
                  <a:cubicBezTo>
                    <a:pt x="60714" y="187719"/>
                    <a:pt x="62323" y="183965"/>
                    <a:pt x="64469" y="180210"/>
                  </a:cubicBezTo>
                  <a:lnTo>
                    <a:pt x="59642" y="166266"/>
                  </a:lnTo>
                  <a:lnTo>
                    <a:pt x="70368" y="155539"/>
                  </a:lnTo>
                  <a:lnTo>
                    <a:pt x="84313" y="160366"/>
                  </a:lnTo>
                  <a:cubicBezTo>
                    <a:pt x="88068" y="158220"/>
                    <a:pt x="91822" y="156611"/>
                    <a:pt x="96113" y="155539"/>
                  </a:cubicBezTo>
                  <a:lnTo>
                    <a:pt x="102549" y="142130"/>
                  </a:lnTo>
                  <a:lnTo>
                    <a:pt x="118103" y="142130"/>
                  </a:lnTo>
                  <a:lnTo>
                    <a:pt x="124539" y="155539"/>
                  </a:lnTo>
                  <a:cubicBezTo>
                    <a:pt x="128829" y="156611"/>
                    <a:pt x="132584" y="158220"/>
                    <a:pt x="136338" y="160366"/>
                  </a:cubicBezTo>
                  <a:lnTo>
                    <a:pt x="150283" y="155539"/>
                  </a:lnTo>
                  <a:lnTo>
                    <a:pt x="161010" y="166266"/>
                  </a:lnTo>
                  <a:lnTo>
                    <a:pt x="156183" y="180210"/>
                  </a:lnTo>
                  <a:cubicBezTo>
                    <a:pt x="158328" y="183965"/>
                    <a:pt x="159937" y="187719"/>
                    <a:pt x="161010" y="192010"/>
                  </a:cubicBezTo>
                  <a:lnTo>
                    <a:pt x="174418" y="198446"/>
                  </a:lnTo>
                  <a:lnTo>
                    <a:pt x="173882" y="214536"/>
                  </a:lnTo>
                  <a:lnTo>
                    <a:pt x="173882" y="214536"/>
                  </a:lnTo>
                  <a:close/>
                  <a:moveTo>
                    <a:pt x="359456" y="234381"/>
                  </a:moveTo>
                  <a:lnTo>
                    <a:pt x="322448" y="170020"/>
                  </a:lnTo>
                  <a:lnTo>
                    <a:pt x="322448" y="167338"/>
                  </a:lnTo>
                  <a:cubicBezTo>
                    <a:pt x="324594" y="108341"/>
                    <a:pt x="294559" y="53098"/>
                    <a:pt x="243606" y="22526"/>
                  </a:cubicBezTo>
                  <a:cubicBezTo>
                    <a:pt x="192654" y="-7509"/>
                    <a:pt x="129902" y="-7509"/>
                    <a:pt x="78950" y="22526"/>
                  </a:cubicBezTo>
                  <a:cubicBezTo>
                    <a:pt x="27997" y="52561"/>
                    <a:pt x="-2038" y="108341"/>
                    <a:pt x="108" y="167338"/>
                  </a:cubicBezTo>
                  <a:cubicBezTo>
                    <a:pt x="108" y="218291"/>
                    <a:pt x="23170" y="266025"/>
                    <a:pt x="63396" y="297133"/>
                  </a:cubicBezTo>
                  <a:lnTo>
                    <a:pt x="63396" y="432827"/>
                  </a:lnTo>
                  <a:lnTo>
                    <a:pt x="232880" y="432827"/>
                  </a:lnTo>
                  <a:lnTo>
                    <a:pt x="232880" y="368466"/>
                  </a:lnTo>
                  <a:lnTo>
                    <a:pt x="259160" y="368466"/>
                  </a:lnTo>
                  <a:cubicBezTo>
                    <a:pt x="276323" y="368466"/>
                    <a:pt x="292413" y="361494"/>
                    <a:pt x="304213" y="349694"/>
                  </a:cubicBezTo>
                  <a:cubicBezTo>
                    <a:pt x="316012" y="337358"/>
                    <a:pt x="322448" y="321268"/>
                    <a:pt x="322448" y="304105"/>
                  </a:cubicBezTo>
                  <a:lnTo>
                    <a:pt x="322448" y="271925"/>
                  </a:lnTo>
                  <a:lnTo>
                    <a:pt x="346047" y="271925"/>
                  </a:lnTo>
                  <a:cubicBezTo>
                    <a:pt x="359992" y="270316"/>
                    <a:pt x="372328" y="254225"/>
                    <a:pt x="359456" y="234381"/>
                  </a:cubicBezTo>
                  <a:close/>
                </a:path>
              </a:pathLst>
            </a:custGeom>
            <a:solidFill>
              <a:schemeClr val="bg1"/>
            </a:solidFill>
            <a:ln w="5358" cap="flat">
              <a:noFill/>
              <a:prstDash val="solid"/>
              <a:miter/>
            </a:ln>
          </p:spPr>
          <p:txBody>
            <a:bodyPr rtlCol="0" anchor="ctr"/>
            <a:lstStyle/>
            <a:p>
              <a:endParaRPr lang="en-US"/>
            </a:p>
          </p:txBody>
        </p:sp>
      </p:grpSp>
      <p:sp>
        <p:nvSpPr>
          <p:cNvPr id="97" name="Rectangle: Rounded Corners 96">
            <a:extLst>
              <a:ext uri="{FF2B5EF4-FFF2-40B4-BE49-F238E27FC236}">
                <a16:creationId xmlns:a16="http://schemas.microsoft.com/office/drawing/2014/main" id="{B8EA3A32-6E3B-4278-8170-8085966CD240}"/>
              </a:ext>
            </a:extLst>
          </p:cNvPr>
          <p:cNvSpPr/>
          <p:nvPr/>
        </p:nvSpPr>
        <p:spPr>
          <a:xfrm flipH="1">
            <a:off x="4563186" y="1438931"/>
            <a:ext cx="3298584" cy="4547679"/>
          </a:xfrm>
          <a:prstGeom prst="roundRect">
            <a:avLst>
              <a:gd name="adj" fmla="val 10985"/>
            </a:avLst>
          </a:prstGeom>
          <a:noFill/>
          <a:ln>
            <a:gradFill flip="none" rotWithShape="1">
              <a:gsLst>
                <a:gs pos="8000">
                  <a:schemeClr val="accent4">
                    <a:lumMod val="20000"/>
                    <a:lumOff val="80000"/>
                  </a:schemeClr>
                </a:gs>
                <a:gs pos="37000">
                  <a:schemeClr val="accent4"/>
                </a:gs>
              </a:gsLst>
              <a:lin ang="10800000" scaled="0"/>
              <a:tileRect/>
            </a:gra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latin typeface="Arial" panose="020B0604020202020204" pitchFamily="34" charset="0"/>
              <a:cs typeface="Arial" panose="020B0604020202020204" pitchFamily="34" charset="0"/>
            </a:endParaRPr>
          </a:p>
        </p:txBody>
      </p:sp>
      <p:sp>
        <p:nvSpPr>
          <p:cNvPr id="98" name="Freeform: Shape 97">
            <a:extLst>
              <a:ext uri="{FF2B5EF4-FFF2-40B4-BE49-F238E27FC236}">
                <a16:creationId xmlns:a16="http://schemas.microsoft.com/office/drawing/2014/main" id="{4BC8D9DF-DC98-401C-A1D1-E12D611234EF}"/>
              </a:ext>
            </a:extLst>
          </p:cNvPr>
          <p:cNvSpPr/>
          <p:nvPr/>
        </p:nvSpPr>
        <p:spPr>
          <a:xfrm rot="2444770">
            <a:off x="4329234" y="852773"/>
            <a:ext cx="713012" cy="1502812"/>
          </a:xfrm>
          <a:custGeom>
            <a:avLst/>
            <a:gdLst>
              <a:gd name="connsiteX0" fmla="*/ 45129 w 449250"/>
              <a:gd name="connsiteY0" fmla="*/ 346136 h 946882"/>
              <a:gd name="connsiteX1" fmla="*/ 55969 w 449250"/>
              <a:gd name="connsiteY1" fmla="*/ 338828 h 946882"/>
              <a:gd name="connsiteX2" fmla="*/ 449250 w 449250"/>
              <a:gd name="connsiteY2" fmla="*/ 0 h 946882"/>
              <a:gd name="connsiteX3" fmla="*/ 376568 w 449250"/>
              <a:gd name="connsiteY3" fmla="*/ 946882 h 946882"/>
              <a:gd name="connsiteX4" fmla="*/ 48956 w 449250"/>
              <a:gd name="connsiteY4" fmla="*/ 566618 h 946882"/>
              <a:gd name="connsiteX5" fmla="*/ 45129 w 449250"/>
              <a:gd name="connsiteY5" fmla="*/ 564038 h 946882"/>
              <a:gd name="connsiteX6" fmla="*/ 42596 w 449250"/>
              <a:gd name="connsiteY6" fmla="*/ 560281 h 946882"/>
              <a:gd name="connsiteX7" fmla="*/ 42504 w 449250"/>
              <a:gd name="connsiteY7" fmla="*/ 562778 h 946882"/>
              <a:gd name="connsiteX8" fmla="*/ 42524 w 449250"/>
              <a:gd name="connsiteY8" fmla="*/ 560174 h 946882"/>
              <a:gd name="connsiteX9" fmla="*/ 12108 w 449250"/>
              <a:gd name="connsiteY9" fmla="*/ 515062 h 946882"/>
              <a:gd name="connsiteX10" fmla="*/ 0 w 449250"/>
              <a:gd name="connsiteY10" fmla="*/ 455087 h 946882"/>
              <a:gd name="connsiteX11" fmla="*/ 45129 w 449250"/>
              <a:gd name="connsiteY11" fmla="*/ 346136 h 946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9250" h="946882">
                <a:moveTo>
                  <a:pt x="45129" y="346136"/>
                </a:moveTo>
                <a:lnTo>
                  <a:pt x="55969" y="338828"/>
                </a:lnTo>
                <a:lnTo>
                  <a:pt x="449250" y="0"/>
                </a:lnTo>
                <a:lnTo>
                  <a:pt x="376568" y="946882"/>
                </a:lnTo>
                <a:lnTo>
                  <a:pt x="48956" y="566618"/>
                </a:lnTo>
                <a:lnTo>
                  <a:pt x="45129" y="564038"/>
                </a:lnTo>
                <a:lnTo>
                  <a:pt x="42596" y="560281"/>
                </a:lnTo>
                <a:lnTo>
                  <a:pt x="42504" y="562778"/>
                </a:lnTo>
                <a:lnTo>
                  <a:pt x="42524" y="560174"/>
                </a:lnTo>
                <a:lnTo>
                  <a:pt x="12108" y="515062"/>
                </a:lnTo>
                <a:cubicBezTo>
                  <a:pt x="4311" y="496628"/>
                  <a:pt x="0" y="476361"/>
                  <a:pt x="0" y="455087"/>
                </a:cubicBezTo>
                <a:cubicBezTo>
                  <a:pt x="0" y="412539"/>
                  <a:pt x="17246" y="374019"/>
                  <a:pt x="45129" y="346136"/>
                </a:cubicBez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sz="2400" dirty="0">
              <a:latin typeface="Arial" panose="020B0604020202020204" pitchFamily="34" charset="0"/>
              <a:cs typeface="Arial" panose="020B0604020202020204" pitchFamily="34" charset="0"/>
            </a:endParaRPr>
          </a:p>
        </p:txBody>
      </p:sp>
      <p:cxnSp>
        <p:nvCxnSpPr>
          <p:cNvPr id="99" name="Straight Connector 98">
            <a:extLst>
              <a:ext uri="{FF2B5EF4-FFF2-40B4-BE49-F238E27FC236}">
                <a16:creationId xmlns:a16="http://schemas.microsoft.com/office/drawing/2014/main" id="{AF7335F3-66E2-4EB7-82BC-F14E5F5C3F6C}"/>
              </a:ext>
            </a:extLst>
          </p:cNvPr>
          <p:cNvCxnSpPr>
            <a:cxnSpLocks/>
          </p:cNvCxnSpPr>
          <p:nvPr/>
        </p:nvCxnSpPr>
        <p:spPr>
          <a:xfrm>
            <a:off x="4907492" y="1988683"/>
            <a:ext cx="2609975" cy="0"/>
          </a:xfrm>
          <a:prstGeom prst="line">
            <a:avLst/>
          </a:prstGeom>
          <a:ln w="9525">
            <a:solidFill>
              <a:schemeClr val="accent2"/>
            </a:solidFill>
            <a:prstDash val="dash"/>
            <a:headEnd type="diamond" w="med" len="med"/>
            <a:tailEnd type="diamond" w="med" len="med"/>
          </a:ln>
          <a:effectLst/>
        </p:spPr>
        <p:style>
          <a:lnRef idx="2">
            <a:schemeClr val="accent1"/>
          </a:lnRef>
          <a:fillRef idx="0">
            <a:schemeClr val="accent1"/>
          </a:fillRef>
          <a:effectRef idx="1">
            <a:schemeClr val="accent1"/>
          </a:effectRef>
          <a:fontRef idx="minor">
            <a:schemeClr val="tx1"/>
          </a:fontRef>
        </p:style>
      </p:cxnSp>
      <p:sp>
        <p:nvSpPr>
          <p:cNvPr id="100" name="TextBox 99">
            <a:extLst>
              <a:ext uri="{FF2B5EF4-FFF2-40B4-BE49-F238E27FC236}">
                <a16:creationId xmlns:a16="http://schemas.microsoft.com/office/drawing/2014/main" id="{D099A958-057C-4700-A9B3-CCF0FD084E1F}"/>
              </a:ext>
            </a:extLst>
          </p:cNvPr>
          <p:cNvSpPr txBox="1"/>
          <p:nvPr/>
        </p:nvSpPr>
        <p:spPr>
          <a:xfrm>
            <a:off x="5110736" y="1542922"/>
            <a:ext cx="2203485" cy="369332"/>
          </a:xfrm>
          <a:prstGeom prst="rect">
            <a:avLst/>
          </a:prstGeom>
          <a:noFill/>
        </p:spPr>
        <p:txBody>
          <a:bodyPr wrap="square" rtlCol="0" anchor="b">
            <a:noAutofit/>
          </a:bodyPr>
          <a:lstStyle/>
          <a:p>
            <a:pPr algn="ctr"/>
            <a:r>
              <a:rPr lang="en-US" sz="1600" b="1" dirty="0">
                <a:latin typeface="Arial" panose="020B0604020202020204" pitchFamily="34" charset="0"/>
                <a:cs typeface="Arial" panose="020B0604020202020204" pitchFamily="34" charset="0"/>
              </a:rPr>
              <a:t>How?</a:t>
            </a:r>
          </a:p>
        </p:txBody>
      </p:sp>
      <p:sp>
        <p:nvSpPr>
          <p:cNvPr id="101" name="TextBox 100">
            <a:extLst>
              <a:ext uri="{FF2B5EF4-FFF2-40B4-BE49-F238E27FC236}">
                <a16:creationId xmlns:a16="http://schemas.microsoft.com/office/drawing/2014/main" id="{5130FDA0-52B3-4D89-827E-76215EF6750E}"/>
              </a:ext>
            </a:extLst>
          </p:cNvPr>
          <p:cNvSpPr txBox="1"/>
          <p:nvPr/>
        </p:nvSpPr>
        <p:spPr>
          <a:xfrm>
            <a:off x="4710018" y="2161854"/>
            <a:ext cx="2857072" cy="3110474"/>
          </a:xfrm>
          <a:prstGeom prst="rect">
            <a:avLst/>
          </a:prstGeom>
          <a:noFill/>
        </p:spPr>
        <p:txBody>
          <a:bodyPr wrap="square" rtlCol="0" anchor="t">
            <a:noAutofit/>
          </a:bodyPr>
          <a:lstStyle/>
          <a:p>
            <a:pPr marL="228600" lvl="1" indent="-228600">
              <a:spcBef>
                <a:spcPts val="600"/>
              </a:spcBef>
              <a:spcAft>
                <a:spcPts val="600"/>
              </a:spcAft>
              <a:buClr>
                <a:schemeClr val="accent1"/>
              </a:buClr>
              <a:buFont typeface="Wingdings" panose="05000000000000000000" pitchFamily="2" charset="2"/>
              <a:buChar char="§"/>
              <a:defRPr/>
            </a:pPr>
            <a:r>
              <a:rPr lang="en-US" sz="1300" dirty="0">
                <a:latin typeface="Arial" panose="020B0604020202020204" pitchFamily="34" charset="0"/>
                <a:cs typeface="Arial" panose="020B0604020202020204" pitchFamily="34" charset="0"/>
              </a:rPr>
              <a:t>Developed and proposed a </a:t>
            </a:r>
            <a:r>
              <a:rPr lang="en-US" sz="1300" b="1" dirty="0">
                <a:latin typeface="Arial" panose="020B0604020202020204" pitchFamily="34" charset="0"/>
                <a:cs typeface="Arial" panose="020B0604020202020204" pitchFamily="34" charset="0"/>
              </a:rPr>
              <a:t>global nomenclature </a:t>
            </a:r>
            <a:r>
              <a:rPr lang="en-US" sz="1300" dirty="0">
                <a:latin typeface="Arial" panose="020B0604020202020204" pitchFamily="34" charset="0"/>
                <a:cs typeface="Arial" panose="020B0604020202020204" pitchFamily="34" charset="0"/>
              </a:rPr>
              <a:t>to be followed across the organization and got signed off by the business</a:t>
            </a:r>
          </a:p>
          <a:p>
            <a:pPr marL="228600" lvl="1" indent="-228600">
              <a:spcBef>
                <a:spcPts val="600"/>
              </a:spcBef>
              <a:spcAft>
                <a:spcPts val="600"/>
              </a:spcAft>
              <a:buClr>
                <a:schemeClr val="accent1"/>
              </a:buClr>
              <a:buFont typeface="Wingdings" panose="05000000000000000000" pitchFamily="2" charset="2"/>
              <a:buChar char="§"/>
              <a:defRPr/>
            </a:pPr>
            <a:r>
              <a:rPr lang="en-US" sz="1300" dirty="0">
                <a:latin typeface="Arial" panose="020B0604020202020204" pitchFamily="34" charset="0"/>
                <a:cs typeface="Arial" panose="020B0604020202020204" pitchFamily="34" charset="0"/>
              </a:rPr>
              <a:t>Implemented the proposed mapping to </a:t>
            </a:r>
            <a:r>
              <a:rPr lang="en-US" sz="1300" b="1" dirty="0">
                <a:latin typeface="Arial" panose="020B0604020202020204" pitchFamily="34" charset="0"/>
                <a:cs typeface="Arial" panose="020B0604020202020204" pitchFamily="34" charset="0"/>
              </a:rPr>
              <a:t>clean the CRM data</a:t>
            </a:r>
            <a:r>
              <a:rPr lang="en-US" sz="1300" dirty="0">
                <a:latin typeface="Arial" panose="020B0604020202020204" pitchFamily="34" charset="0"/>
                <a:cs typeface="Arial" panose="020B0604020202020204" pitchFamily="34" charset="0"/>
              </a:rPr>
              <a:t>.</a:t>
            </a:r>
          </a:p>
          <a:p>
            <a:pPr marL="228600" lvl="1" indent="-228600">
              <a:spcBef>
                <a:spcPts val="600"/>
              </a:spcBef>
              <a:spcAft>
                <a:spcPts val="600"/>
              </a:spcAft>
              <a:buClr>
                <a:schemeClr val="accent1"/>
              </a:buClr>
              <a:buFont typeface="Wingdings" panose="05000000000000000000" pitchFamily="2" charset="2"/>
              <a:buChar char="§"/>
              <a:defRPr/>
            </a:pPr>
            <a:r>
              <a:rPr lang="en-US" sz="1300" dirty="0">
                <a:latin typeface="Arial" panose="020B0604020202020204" pitchFamily="34" charset="0"/>
                <a:cs typeface="Arial" panose="020B0604020202020204" pitchFamily="34" charset="0"/>
              </a:rPr>
              <a:t>Performed a </a:t>
            </a:r>
            <a:r>
              <a:rPr lang="en-US" sz="1300" b="1" dirty="0">
                <a:latin typeface="Arial" panose="020B0604020202020204" pitchFamily="34" charset="0"/>
                <a:cs typeface="Arial" panose="020B0604020202020204" pitchFamily="34" charset="0"/>
              </a:rPr>
              <a:t>three phase UAT testing</a:t>
            </a:r>
            <a:r>
              <a:rPr lang="en-US" sz="1300" dirty="0">
                <a:latin typeface="Arial" panose="020B0604020202020204" pitchFamily="34" charset="0"/>
                <a:cs typeface="Arial" panose="020B0604020202020204" pitchFamily="34" charset="0"/>
              </a:rPr>
              <a:t> with unseen business users before rolling out to production.</a:t>
            </a:r>
          </a:p>
          <a:p>
            <a:pPr marL="228600" lvl="1" indent="-228600">
              <a:spcBef>
                <a:spcPts val="600"/>
              </a:spcBef>
              <a:spcAft>
                <a:spcPts val="600"/>
              </a:spcAft>
              <a:buClr>
                <a:schemeClr val="accent1"/>
              </a:buClr>
              <a:buFont typeface="Wingdings" panose="05000000000000000000" pitchFamily="2" charset="2"/>
              <a:buChar char="§"/>
              <a:defRPr/>
            </a:pPr>
            <a:r>
              <a:rPr lang="en-US" sz="1300" dirty="0">
                <a:latin typeface="Arial" panose="020B0604020202020204" pitchFamily="34" charset="0"/>
                <a:cs typeface="Arial" panose="020B0604020202020204" pitchFamily="34" charset="0"/>
              </a:rPr>
              <a:t>Clean data pushed to Salesforce to streamline with regular use.</a:t>
            </a:r>
          </a:p>
          <a:p>
            <a:pPr marL="228600" lvl="1" indent="-228600">
              <a:spcBef>
                <a:spcPts val="600"/>
              </a:spcBef>
              <a:spcAft>
                <a:spcPts val="600"/>
              </a:spcAft>
              <a:buClr>
                <a:schemeClr val="accent1"/>
              </a:buClr>
              <a:buFont typeface="Wingdings" panose="05000000000000000000" pitchFamily="2" charset="2"/>
              <a:buChar char="§"/>
              <a:defRPr/>
            </a:pPr>
            <a:endParaRPr lang="en-US" sz="1300" dirty="0">
              <a:latin typeface="Arial" panose="020B0604020202020204" pitchFamily="34" charset="0"/>
              <a:cs typeface="Arial" panose="020B0604020202020204" pitchFamily="34" charset="0"/>
            </a:endParaRPr>
          </a:p>
          <a:p>
            <a:pPr marL="228600" lvl="1" indent="-228600">
              <a:spcBef>
                <a:spcPts val="600"/>
              </a:spcBef>
              <a:spcAft>
                <a:spcPts val="600"/>
              </a:spcAft>
              <a:buClr>
                <a:schemeClr val="accent1"/>
              </a:buClr>
              <a:buFont typeface="Wingdings" panose="05000000000000000000" pitchFamily="2" charset="2"/>
              <a:buChar char="§"/>
              <a:defRPr/>
            </a:pPr>
            <a:endParaRPr lang="en-US" sz="1300" dirty="0">
              <a:latin typeface="Arial" panose="020B0604020202020204" pitchFamily="34" charset="0"/>
              <a:cs typeface="Arial" panose="020B0604020202020204" pitchFamily="34" charset="0"/>
            </a:endParaRPr>
          </a:p>
        </p:txBody>
      </p:sp>
      <p:grpSp>
        <p:nvGrpSpPr>
          <p:cNvPr id="102" name="Group 101">
            <a:extLst>
              <a:ext uri="{FF2B5EF4-FFF2-40B4-BE49-F238E27FC236}">
                <a16:creationId xmlns:a16="http://schemas.microsoft.com/office/drawing/2014/main" id="{1DEEDBD8-BFFF-49FC-824B-49C1BA66EADD}"/>
              </a:ext>
            </a:extLst>
          </p:cNvPr>
          <p:cNvGrpSpPr/>
          <p:nvPr/>
        </p:nvGrpSpPr>
        <p:grpSpPr>
          <a:xfrm>
            <a:off x="4378003" y="1265079"/>
            <a:ext cx="1068279" cy="1063251"/>
            <a:chOff x="1476901" y="885416"/>
            <a:chExt cx="801209" cy="797438"/>
          </a:xfrm>
        </p:grpSpPr>
        <p:sp>
          <p:nvSpPr>
            <p:cNvPr id="110" name="Right Triangle 109">
              <a:extLst>
                <a:ext uri="{FF2B5EF4-FFF2-40B4-BE49-F238E27FC236}">
                  <a16:creationId xmlns:a16="http://schemas.microsoft.com/office/drawing/2014/main" id="{1AE11F7C-2B23-450D-81D3-072C74D8B3F9}"/>
                </a:ext>
              </a:extLst>
            </p:cNvPr>
            <p:cNvSpPr/>
            <p:nvPr/>
          </p:nvSpPr>
          <p:spPr>
            <a:xfrm rot="16200000">
              <a:off x="2141583" y="883056"/>
              <a:ext cx="134168" cy="138887"/>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latin typeface="Arial" panose="020B0604020202020204" pitchFamily="34" charset="0"/>
                <a:cs typeface="Arial" panose="020B0604020202020204" pitchFamily="34" charset="0"/>
              </a:endParaRPr>
            </a:p>
          </p:txBody>
        </p:sp>
        <p:sp>
          <p:nvSpPr>
            <p:cNvPr id="111" name="Right Triangle 110">
              <a:extLst>
                <a:ext uri="{FF2B5EF4-FFF2-40B4-BE49-F238E27FC236}">
                  <a16:creationId xmlns:a16="http://schemas.microsoft.com/office/drawing/2014/main" id="{3E438009-49B1-4F32-9BAB-461DCF85BEF9}"/>
                </a:ext>
              </a:extLst>
            </p:cNvPr>
            <p:cNvSpPr/>
            <p:nvPr/>
          </p:nvSpPr>
          <p:spPr>
            <a:xfrm rot="16200000">
              <a:off x="1479261" y="1546326"/>
              <a:ext cx="134168" cy="138887"/>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latin typeface="Arial" panose="020B0604020202020204" pitchFamily="34" charset="0"/>
                <a:cs typeface="Arial" panose="020B0604020202020204" pitchFamily="34" charset="0"/>
              </a:endParaRPr>
            </a:p>
          </p:txBody>
        </p:sp>
        <p:sp>
          <p:nvSpPr>
            <p:cNvPr id="112" name="TextBox 111">
              <a:extLst>
                <a:ext uri="{FF2B5EF4-FFF2-40B4-BE49-F238E27FC236}">
                  <a16:creationId xmlns:a16="http://schemas.microsoft.com/office/drawing/2014/main" id="{494A29D6-6843-4711-9C9E-BC25B02F027E}"/>
                </a:ext>
              </a:extLst>
            </p:cNvPr>
            <p:cNvSpPr txBox="1"/>
            <p:nvPr/>
          </p:nvSpPr>
          <p:spPr>
            <a:xfrm>
              <a:off x="1532484" y="958127"/>
              <a:ext cx="412292" cy="338554"/>
            </a:xfrm>
            <a:prstGeom prst="rect">
              <a:avLst/>
            </a:prstGeom>
            <a:noFill/>
            <a:ln>
              <a:noFill/>
            </a:ln>
          </p:spPr>
          <p:txBody>
            <a:bodyPr wrap="none" lIns="0" tIns="0" rIns="0" bIns="0" rtlCol="0" anchor="ctr">
              <a:noAutofit/>
            </a:bodyPr>
            <a:lstStyle/>
            <a:p>
              <a:pPr algn="ctr"/>
              <a:r>
                <a:rPr lang="en-US" sz="2133" b="1" dirty="0">
                  <a:solidFill>
                    <a:schemeClr val="bg1"/>
                  </a:solidFill>
                  <a:latin typeface="Arial" panose="020B0604020202020204" pitchFamily="34" charset="0"/>
                  <a:cs typeface="Arial" panose="020B0604020202020204" pitchFamily="34" charset="0"/>
                </a:rPr>
                <a:t>02</a:t>
              </a:r>
            </a:p>
          </p:txBody>
        </p:sp>
      </p:grpSp>
      <p:sp>
        <p:nvSpPr>
          <p:cNvPr id="104" name="Oval 103">
            <a:extLst>
              <a:ext uri="{FF2B5EF4-FFF2-40B4-BE49-F238E27FC236}">
                <a16:creationId xmlns:a16="http://schemas.microsoft.com/office/drawing/2014/main" id="{FF08C678-A727-4E6F-BF48-1F4BB5ED8A28}"/>
              </a:ext>
            </a:extLst>
          </p:cNvPr>
          <p:cNvSpPr/>
          <p:nvPr/>
        </p:nvSpPr>
        <p:spPr>
          <a:xfrm>
            <a:off x="5854541" y="5750504"/>
            <a:ext cx="818552" cy="818552"/>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sz="2400" dirty="0" err="1">
              <a:latin typeface="Arial" panose="020B0604020202020204" pitchFamily="34" charset="0"/>
              <a:cs typeface="Arial" panose="020B0604020202020204" pitchFamily="34" charset="0"/>
            </a:endParaRPr>
          </a:p>
        </p:txBody>
      </p:sp>
      <p:sp>
        <p:nvSpPr>
          <p:cNvPr id="105" name="Oval 104">
            <a:extLst>
              <a:ext uri="{FF2B5EF4-FFF2-40B4-BE49-F238E27FC236}">
                <a16:creationId xmlns:a16="http://schemas.microsoft.com/office/drawing/2014/main" id="{15C74D22-5E80-4E9A-8696-9F6077C32816}"/>
              </a:ext>
            </a:extLst>
          </p:cNvPr>
          <p:cNvSpPr/>
          <p:nvPr/>
        </p:nvSpPr>
        <p:spPr>
          <a:xfrm>
            <a:off x="5854541" y="5008058"/>
            <a:ext cx="715877" cy="715877"/>
          </a:xfrm>
          <a:prstGeom prst="ellipse">
            <a:avLst/>
          </a:prstGeom>
          <a:noFill/>
          <a:ln w="63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sz="2400" dirty="0" err="1">
              <a:latin typeface="Arial" panose="020B0604020202020204" pitchFamily="34" charset="0"/>
              <a:cs typeface="Arial" panose="020B0604020202020204" pitchFamily="34" charset="0"/>
            </a:endParaRPr>
          </a:p>
        </p:txBody>
      </p:sp>
      <p:sp>
        <p:nvSpPr>
          <p:cNvPr id="114" name="Rectangle: Rounded Corners 113">
            <a:extLst>
              <a:ext uri="{FF2B5EF4-FFF2-40B4-BE49-F238E27FC236}">
                <a16:creationId xmlns:a16="http://schemas.microsoft.com/office/drawing/2014/main" id="{C997755C-AECC-4F3C-9632-5D540757B38C}"/>
              </a:ext>
            </a:extLst>
          </p:cNvPr>
          <p:cNvSpPr/>
          <p:nvPr/>
        </p:nvSpPr>
        <p:spPr>
          <a:xfrm flipH="1">
            <a:off x="8241375" y="1438932"/>
            <a:ext cx="3298584" cy="3927064"/>
          </a:xfrm>
          <a:prstGeom prst="roundRect">
            <a:avLst>
              <a:gd name="adj" fmla="val 10985"/>
            </a:avLst>
          </a:prstGeom>
          <a:noFill/>
          <a:ln>
            <a:gradFill flip="none" rotWithShape="1">
              <a:gsLst>
                <a:gs pos="8000">
                  <a:schemeClr val="tx2">
                    <a:lumMod val="20000"/>
                    <a:lumOff val="80000"/>
                  </a:schemeClr>
                </a:gs>
                <a:gs pos="37000">
                  <a:schemeClr val="tx2"/>
                </a:gs>
              </a:gsLst>
              <a:lin ang="10800000" scaled="0"/>
              <a:tileRect/>
            </a:gra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latin typeface="Arial" panose="020B0604020202020204" pitchFamily="34" charset="0"/>
              <a:cs typeface="Arial" panose="020B0604020202020204" pitchFamily="34" charset="0"/>
            </a:endParaRPr>
          </a:p>
        </p:txBody>
      </p:sp>
      <p:sp>
        <p:nvSpPr>
          <p:cNvPr id="115" name="Freeform: Shape 114">
            <a:extLst>
              <a:ext uri="{FF2B5EF4-FFF2-40B4-BE49-F238E27FC236}">
                <a16:creationId xmlns:a16="http://schemas.microsoft.com/office/drawing/2014/main" id="{F631B7E7-EBD2-4331-8B2F-D07B4FECFB7D}"/>
              </a:ext>
            </a:extLst>
          </p:cNvPr>
          <p:cNvSpPr/>
          <p:nvPr/>
        </p:nvSpPr>
        <p:spPr>
          <a:xfrm rot="2444770">
            <a:off x="8007423" y="852773"/>
            <a:ext cx="713012" cy="1502812"/>
          </a:xfrm>
          <a:custGeom>
            <a:avLst/>
            <a:gdLst>
              <a:gd name="connsiteX0" fmla="*/ 45129 w 449250"/>
              <a:gd name="connsiteY0" fmla="*/ 346136 h 946882"/>
              <a:gd name="connsiteX1" fmla="*/ 55969 w 449250"/>
              <a:gd name="connsiteY1" fmla="*/ 338828 h 946882"/>
              <a:gd name="connsiteX2" fmla="*/ 449250 w 449250"/>
              <a:gd name="connsiteY2" fmla="*/ 0 h 946882"/>
              <a:gd name="connsiteX3" fmla="*/ 376568 w 449250"/>
              <a:gd name="connsiteY3" fmla="*/ 946882 h 946882"/>
              <a:gd name="connsiteX4" fmla="*/ 48956 w 449250"/>
              <a:gd name="connsiteY4" fmla="*/ 566618 h 946882"/>
              <a:gd name="connsiteX5" fmla="*/ 45129 w 449250"/>
              <a:gd name="connsiteY5" fmla="*/ 564038 h 946882"/>
              <a:gd name="connsiteX6" fmla="*/ 42596 w 449250"/>
              <a:gd name="connsiteY6" fmla="*/ 560281 h 946882"/>
              <a:gd name="connsiteX7" fmla="*/ 42504 w 449250"/>
              <a:gd name="connsiteY7" fmla="*/ 562778 h 946882"/>
              <a:gd name="connsiteX8" fmla="*/ 42524 w 449250"/>
              <a:gd name="connsiteY8" fmla="*/ 560174 h 946882"/>
              <a:gd name="connsiteX9" fmla="*/ 12108 w 449250"/>
              <a:gd name="connsiteY9" fmla="*/ 515062 h 946882"/>
              <a:gd name="connsiteX10" fmla="*/ 0 w 449250"/>
              <a:gd name="connsiteY10" fmla="*/ 455087 h 946882"/>
              <a:gd name="connsiteX11" fmla="*/ 45129 w 449250"/>
              <a:gd name="connsiteY11" fmla="*/ 346136 h 946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9250" h="946882">
                <a:moveTo>
                  <a:pt x="45129" y="346136"/>
                </a:moveTo>
                <a:lnTo>
                  <a:pt x="55969" y="338828"/>
                </a:lnTo>
                <a:lnTo>
                  <a:pt x="449250" y="0"/>
                </a:lnTo>
                <a:lnTo>
                  <a:pt x="376568" y="946882"/>
                </a:lnTo>
                <a:lnTo>
                  <a:pt x="48956" y="566618"/>
                </a:lnTo>
                <a:lnTo>
                  <a:pt x="45129" y="564038"/>
                </a:lnTo>
                <a:lnTo>
                  <a:pt x="42596" y="560281"/>
                </a:lnTo>
                <a:lnTo>
                  <a:pt x="42504" y="562778"/>
                </a:lnTo>
                <a:lnTo>
                  <a:pt x="42524" y="560174"/>
                </a:lnTo>
                <a:lnTo>
                  <a:pt x="12108" y="515062"/>
                </a:lnTo>
                <a:cubicBezTo>
                  <a:pt x="4311" y="496628"/>
                  <a:pt x="0" y="476361"/>
                  <a:pt x="0" y="455087"/>
                </a:cubicBezTo>
                <a:cubicBezTo>
                  <a:pt x="0" y="412539"/>
                  <a:pt x="17246" y="374019"/>
                  <a:pt x="45129" y="346136"/>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sz="2400" dirty="0">
              <a:latin typeface="Arial" panose="020B0604020202020204" pitchFamily="34" charset="0"/>
              <a:cs typeface="Arial" panose="020B0604020202020204" pitchFamily="34" charset="0"/>
            </a:endParaRPr>
          </a:p>
        </p:txBody>
      </p:sp>
      <p:cxnSp>
        <p:nvCxnSpPr>
          <p:cNvPr id="116" name="Straight Connector 115">
            <a:extLst>
              <a:ext uri="{FF2B5EF4-FFF2-40B4-BE49-F238E27FC236}">
                <a16:creationId xmlns:a16="http://schemas.microsoft.com/office/drawing/2014/main" id="{60B86EBE-3FAF-4251-8B13-FCC69E849918}"/>
              </a:ext>
            </a:extLst>
          </p:cNvPr>
          <p:cNvCxnSpPr>
            <a:cxnSpLocks/>
          </p:cNvCxnSpPr>
          <p:nvPr/>
        </p:nvCxnSpPr>
        <p:spPr>
          <a:xfrm>
            <a:off x="8585681" y="1988683"/>
            <a:ext cx="2609975" cy="0"/>
          </a:xfrm>
          <a:prstGeom prst="line">
            <a:avLst/>
          </a:prstGeom>
          <a:ln w="9525">
            <a:solidFill>
              <a:schemeClr val="accent2"/>
            </a:solidFill>
            <a:prstDash val="dash"/>
            <a:headEnd type="diamond" w="med" len="med"/>
            <a:tailEnd type="diamond" w="med" len="med"/>
          </a:ln>
          <a:effectLst/>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AB2F8E9E-74AD-4B49-9499-3AF6CE45083A}"/>
              </a:ext>
            </a:extLst>
          </p:cNvPr>
          <p:cNvSpPr txBox="1"/>
          <p:nvPr/>
        </p:nvSpPr>
        <p:spPr>
          <a:xfrm>
            <a:off x="8788925" y="1542922"/>
            <a:ext cx="2203485" cy="369332"/>
          </a:xfrm>
          <a:prstGeom prst="rect">
            <a:avLst/>
          </a:prstGeom>
          <a:noFill/>
        </p:spPr>
        <p:txBody>
          <a:bodyPr wrap="square" rtlCol="0" anchor="b">
            <a:noAutofit/>
          </a:bodyPr>
          <a:lstStyle/>
          <a:p>
            <a:pPr algn="ctr"/>
            <a:r>
              <a:rPr lang="en-US" sz="1600" b="1" dirty="0">
                <a:latin typeface="Arial" panose="020B0604020202020204" pitchFamily="34" charset="0"/>
                <a:cs typeface="Arial" panose="020B0604020202020204" pitchFamily="34" charset="0"/>
              </a:rPr>
              <a:t>Impact</a:t>
            </a:r>
          </a:p>
        </p:txBody>
      </p:sp>
      <p:sp>
        <p:nvSpPr>
          <p:cNvPr id="118" name="TextBox 117">
            <a:extLst>
              <a:ext uri="{FF2B5EF4-FFF2-40B4-BE49-F238E27FC236}">
                <a16:creationId xmlns:a16="http://schemas.microsoft.com/office/drawing/2014/main" id="{B9C39300-A93E-4A19-901B-C3978B8436B9}"/>
              </a:ext>
            </a:extLst>
          </p:cNvPr>
          <p:cNvSpPr txBox="1"/>
          <p:nvPr/>
        </p:nvSpPr>
        <p:spPr>
          <a:xfrm>
            <a:off x="8423847" y="2397959"/>
            <a:ext cx="2933644" cy="2382632"/>
          </a:xfrm>
          <a:prstGeom prst="rect">
            <a:avLst/>
          </a:prstGeom>
          <a:noFill/>
        </p:spPr>
        <p:txBody>
          <a:bodyPr wrap="square" rtlCol="0" anchor="t">
            <a:noAutofit/>
          </a:bodyPr>
          <a:lstStyle/>
          <a:p>
            <a:pPr marL="228600" lvl="1" indent="-228600">
              <a:spcBef>
                <a:spcPts val="600"/>
              </a:spcBef>
              <a:spcAft>
                <a:spcPts val="600"/>
              </a:spcAft>
              <a:buClr>
                <a:schemeClr val="accent1"/>
              </a:buClr>
              <a:buFont typeface="Wingdings" panose="05000000000000000000" pitchFamily="2" charset="2"/>
              <a:buChar char="§"/>
              <a:defRPr/>
            </a:pPr>
            <a:r>
              <a:rPr lang="en-US" sz="1300" dirty="0">
                <a:solidFill>
                  <a:schemeClr val="accent2">
                    <a:lumMod val="50000"/>
                  </a:schemeClr>
                </a:solidFill>
                <a:latin typeface="Arial" panose="020B0604020202020204" pitchFamily="34" charset="0"/>
                <a:cs typeface="Arial" panose="020B0604020202020204" pitchFamily="34" charset="0"/>
              </a:rPr>
              <a:t>Cleaned digital CRM data with a global nomenclature for </a:t>
            </a:r>
            <a:r>
              <a:rPr lang="en-US" sz="1300" b="1" dirty="0">
                <a:solidFill>
                  <a:schemeClr val="accent2">
                    <a:lumMod val="50000"/>
                  </a:schemeClr>
                </a:solidFill>
                <a:latin typeface="Arial" panose="020B0604020202020204" pitchFamily="34" charset="0"/>
                <a:cs typeface="Arial" panose="020B0604020202020204" pitchFamily="34" charset="0"/>
              </a:rPr>
              <a:t>Region, Channel and Investor Type </a:t>
            </a:r>
            <a:r>
              <a:rPr lang="en-US" sz="1300" dirty="0">
                <a:solidFill>
                  <a:schemeClr val="accent2">
                    <a:lumMod val="50000"/>
                  </a:schemeClr>
                </a:solidFill>
                <a:latin typeface="Arial" panose="020B0604020202020204" pitchFamily="34" charset="0"/>
                <a:cs typeface="Arial" panose="020B0604020202020204" pitchFamily="34" charset="0"/>
              </a:rPr>
              <a:t>to help standardize data across the organization.</a:t>
            </a:r>
          </a:p>
          <a:p>
            <a:pPr marL="228600" lvl="1" indent="-228600">
              <a:spcBef>
                <a:spcPts val="600"/>
              </a:spcBef>
              <a:spcAft>
                <a:spcPts val="600"/>
              </a:spcAft>
              <a:buClr>
                <a:schemeClr val="accent1"/>
              </a:buClr>
              <a:buFont typeface="Wingdings" panose="05000000000000000000" pitchFamily="2" charset="2"/>
              <a:buChar char="§"/>
              <a:defRPr/>
            </a:pPr>
            <a:r>
              <a:rPr lang="en-US" sz="1300" dirty="0">
                <a:solidFill>
                  <a:schemeClr val="accent2">
                    <a:lumMod val="50000"/>
                  </a:schemeClr>
                </a:solidFill>
                <a:latin typeface="Arial" panose="020B0604020202020204" pitchFamily="34" charset="0"/>
                <a:cs typeface="Arial" panose="020B0604020202020204" pitchFamily="34" charset="0"/>
              </a:rPr>
              <a:t>We built reports that helped in easier transition and User adoption to the established nomenclature.</a:t>
            </a:r>
          </a:p>
          <a:p>
            <a:pPr marL="228600" lvl="1" indent="-228600">
              <a:spcBef>
                <a:spcPts val="600"/>
              </a:spcBef>
              <a:spcAft>
                <a:spcPts val="600"/>
              </a:spcAft>
              <a:buClr>
                <a:schemeClr val="accent1"/>
              </a:buClr>
              <a:buFont typeface="Wingdings" panose="05000000000000000000" pitchFamily="2" charset="2"/>
              <a:buChar char="§"/>
              <a:defRPr/>
            </a:pPr>
            <a:endParaRPr lang="en-US" sz="1400" noProof="1">
              <a:latin typeface="Arial" panose="020B0604020202020204" pitchFamily="34" charset="0"/>
              <a:cs typeface="Arial" panose="020B0604020202020204" pitchFamily="34" charset="0"/>
            </a:endParaRPr>
          </a:p>
        </p:txBody>
      </p:sp>
      <p:grpSp>
        <p:nvGrpSpPr>
          <p:cNvPr id="119" name="Group 118">
            <a:extLst>
              <a:ext uri="{FF2B5EF4-FFF2-40B4-BE49-F238E27FC236}">
                <a16:creationId xmlns:a16="http://schemas.microsoft.com/office/drawing/2014/main" id="{6787BEC5-4B71-469F-89DE-7D4199C8BEB9}"/>
              </a:ext>
            </a:extLst>
          </p:cNvPr>
          <p:cNvGrpSpPr/>
          <p:nvPr/>
        </p:nvGrpSpPr>
        <p:grpSpPr>
          <a:xfrm>
            <a:off x="8056192" y="1265079"/>
            <a:ext cx="1068279" cy="1063251"/>
            <a:chOff x="1476901" y="885416"/>
            <a:chExt cx="801209" cy="797438"/>
          </a:xfrm>
        </p:grpSpPr>
        <p:sp>
          <p:nvSpPr>
            <p:cNvPr id="127" name="Right Triangle 126">
              <a:extLst>
                <a:ext uri="{FF2B5EF4-FFF2-40B4-BE49-F238E27FC236}">
                  <a16:creationId xmlns:a16="http://schemas.microsoft.com/office/drawing/2014/main" id="{61C681D1-2BC6-4531-AF95-972A535EFCD9}"/>
                </a:ext>
              </a:extLst>
            </p:cNvPr>
            <p:cNvSpPr/>
            <p:nvPr/>
          </p:nvSpPr>
          <p:spPr>
            <a:xfrm rot="16200000">
              <a:off x="2141583" y="883056"/>
              <a:ext cx="134168" cy="138887"/>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latin typeface="Arial" panose="020B0604020202020204" pitchFamily="34" charset="0"/>
                <a:cs typeface="Arial" panose="020B0604020202020204" pitchFamily="34" charset="0"/>
              </a:endParaRPr>
            </a:p>
          </p:txBody>
        </p:sp>
        <p:sp>
          <p:nvSpPr>
            <p:cNvPr id="128" name="Right Triangle 127">
              <a:extLst>
                <a:ext uri="{FF2B5EF4-FFF2-40B4-BE49-F238E27FC236}">
                  <a16:creationId xmlns:a16="http://schemas.microsoft.com/office/drawing/2014/main" id="{73A3F9C1-E57F-4D5F-ADF2-344F38C71809}"/>
                </a:ext>
              </a:extLst>
            </p:cNvPr>
            <p:cNvSpPr/>
            <p:nvPr/>
          </p:nvSpPr>
          <p:spPr>
            <a:xfrm rot="16200000">
              <a:off x="1479261" y="1546326"/>
              <a:ext cx="134168" cy="138887"/>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latin typeface="Arial" panose="020B0604020202020204" pitchFamily="34" charset="0"/>
                <a:cs typeface="Arial" panose="020B0604020202020204" pitchFamily="34" charset="0"/>
              </a:endParaRPr>
            </a:p>
          </p:txBody>
        </p:sp>
        <p:sp>
          <p:nvSpPr>
            <p:cNvPr id="129" name="TextBox 128">
              <a:extLst>
                <a:ext uri="{FF2B5EF4-FFF2-40B4-BE49-F238E27FC236}">
                  <a16:creationId xmlns:a16="http://schemas.microsoft.com/office/drawing/2014/main" id="{0EEB1789-1DC1-43A0-8C37-AE707B2F284C}"/>
                </a:ext>
              </a:extLst>
            </p:cNvPr>
            <p:cNvSpPr txBox="1"/>
            <p:nvPr/>
          </p:nvSpPr>
          <p:spPr>
            <a:xfrm>
              <a:off x="1532484" y="958127"/>
              <a:ext cx="412292" cy="338554"/>
            </a:xfrm>
            <a:prstGeom prst="rect">
              <a:avLst/>
            </a:prstGeom>
            <a:noFill/>
            <a:ln>
              <a:noFill/>
            </a:ln>
          </p:spPr>
          <p:txBody>
            <a:bodyPr wrap="none" lIns="0" tIns="0" rIns="0" bIns="0" rtlCol="0" anchor="ctr">
              <a:noAutofit/>
            </a:bodyPr>
            <a:lstStyle/>
            <a:p>
              <a:pPr algn="ctr"/>
              <a:r>
                <a:rPr lang="en-US" sz="2133" b="1" dirty="0">
                  <a:solidFill>
                    <a:schemeClr val="bg1"/>
                  </a:solidFill>
                  <a:latin typeface="Arial" panose="020B0604020202020204" pitchFamily="34" charset="0"/>
                  <a:cs typeface="Arial" panose="020B0604020202020204" pitchFamily="34" charset="0"/>
                </a:rPr>
                <a:t>03</a:t>
              </a:r>
            </a:p>
          </p:txBody>
        </p:sp>
      </p:grpSp>
      <p:sp>
        <p:nvSpPr>
          <p:cNvPr id="121" name="Oval 120">
            <a:extLst>
              <a:ext uri="{FF2B5EF4-FFF2-40B4-BE49-F238E27FC236}">
                <a16:creationId xmlns:a16="http://schemas.microsoft.com/office/drawing/2014/main" id="{03802590-9341-45F5-8694-9E84973CC25F}"/>
              </a:ext>
            </a:extLst>
          </p:cNvPr>
          <p:cNvSpPr/>
          <p:nvPr/>
        </p:nvSpPr>
        <p:spPr>
          <a:xfrm>
            <a:off x="9478364" y="4987542"/>
            <a:ext cx="818552" cy="818552"/>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sz="2400" dirty="0" err="1">
              <a:latin typeface="Arial" panose="020B0604020202020204" pitchFamily="34" charset="0"/>
              <a:cs typeface="Arial" panose="020B0604020202020204" pitchFamily="34" charset="0"/>
            </a:endParaRPr>
          </a:p>
        </p:txBody>
      </p:sp>
      <p:sp>
        <p:nvSpPr>
          <p:cNvPr id="122" name="Oval 121">
            <a:extLst>
              <a:ext uri="{FF2B5EF4-FFF2-40B4-BE49-F238E27FC236}">
                <a16:creationId xmlns:a16="http://schemas.microsoft.com/office/drawing/2014/main" id="{1A7551F6-ECE4-4E56-8FCA-A0FFA5A7ED6A}"/>
              </a:ext>
            </a:extLst>
          </p:cNvPr>
          <p:cNvSpPr/>
          <p:nvPr/>
        </p:nvSpPr>
        <p:spPr>
          <a:xfrm>
            <a:off x="9532730" y="5008058"/>
            <a:ext cx="715877" cy="715877"/>
          </a:xfrm>
          <a:prstGeom prst="ellipse">
            <a:avLst/>
          </a:prstGeom>
          <a:noFill/>
          <a:ln w="63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sz="2400" dirty="0" err="1">
              <a:latin typeface="Arial" panose="020B0604020202020204" pitchFamily="34" charset="0"/>
              <a:cs typeface="Arial" panose="020B0604020202020204" pitchFamily="34" charset="0"/>
            </a:endParaRPr>
          </a:p>
        </p:txBody>
      </p:sp>
      <p:grpSp>
        <p:nvGrpSpPr>
          <p:cNvPr id="132" name="Graphic 130" descr="Gears">
            <a:extLst>
              <a:ext uri="{FF2B5EF4-FFF2-40B4-BE49-F238E27FC236}">
                <a16:creationId xmlns:a16="http://schemas.microsoft.com/office/drawing/2014/main" id="{94A77C5F-3CDB-47C3-97F1-690A3540B031}"/>
              </a:ext>
            </a:extLst>
          </p:cNvPr>
          <p:cNvGrpSpPr/>
          <p:nvPr/>
        </p:nvGrpSpPr>
        <p:grpSpPr>
          <a:xfrm>
            <a:off x="6100074" y="5938735"/>
            <a:ext cx="327485" cy="396297"/>
            <a:chOff x="6024537" y="5434649"/>
            <a:chExt cx="327485" cy="396297"/>
          </a:xfrm>
          <a:solidFill>
            <a:srgbClr val="FFFFFF"/>
          </a:solidFill>
        </p:grpSpPr>
        <p:sp>
          <p:nvSpPr>
            <p:cNvPr id="133" name="Freeform: Shape 132">
              <a:extLst>
                <a:ext uri="{FF2B5EF4-FFF2-40B4-BE49-F238E27FC236}">
                  <a16:creationId xmlns:a16="http://schemas.microsoft.com/office/drawing/2014/main" id="{1AC5DE2F-1105-415F-A679-50F883334676}"/>
                </a:ext>
              </a:extLst>
            </p:cNvPr>
            <p:cNvSpPr/>
            <p:nvPr/>
          </p:nvSpPr>
          <p:spPr>
            <a:xfrm>
              <a:off x="6138052" y="5434649"/>
              <a:ext cx="213970" cy="213468"/>
            </a:xfrm>
            <a:custGeom>
              <a:avLst/>
              <a:gdLst>
                <a:gd name="connsiteX0" fmla="*/ 106985 w 213970"/>
                <a:gd name="connsiteY0" fmla="*/ 144656 h 213468"/>
                <a:gd name="connsiteX1" fmla="*/ 69314 w 213970"/>
                <a:gd name="connsiteY1" fmla="*/ 106985 h 213468"/>
                <a:gd name="connsiteX2" fmla="*/ 106985 w 213970"/>
                <a:gd name="connsiteY2" fmla="*/ 69314 h 213468"/>
                <a:gd name="connsiteX3" fmla="*/ 144656 w 213970"/>
                <a:gd name="connsiteY3" fmla="*/ 106985 h 213468"/>
                <a:gd name="connsiteX4" fmla="*/ 106985 w 213970"/>
                <a:gd name="connsiteY4" fmla="*/ 144656 h 213468"/>
                <a:gd name="connsiteX5" fmla="*/ 191870 w 213970"/>
                <a:gd name="connsiteY5" fmla="*/ 83378 h 213468"/>
                <a:gd name="connsiteX6" fmla="*/ 183834 w 213970"/>
                <a:gd name="connsiteY6" fmla="*/ 63789 h 213468"/>
                <a:gd name="connsiteX7" fmla="*/ 191870 w 213970"/>
                <a:gd name="connsiteY7" fmla="*/ 40182 h 213468"/>
                <a:gd name="connsiteX8" fmla="*/ 173788 w 213970"/>
                <a:gd name="connsiteY8" fmla="*/ 22100 h 213468"/>
                <a:gd name="connsiteX9" fmla="*/ 150181 w 213970"/>
                <a:gd name="connsiteY9" fmla="*/ 30137 h 213468"/>
                <a:gd name="connsiteX10" fmla="*/ 130592 w 213970"/>
                <a:gd name="connsiteY10" fmla="*/ 22100 h 213468"/>
                <a:gd name="connsiteX11" fmla="*/ 119542 w 213970"/>
                <a:gd name="connsiteY11" fmla="*/ 0 h 213468"/>
                <a:gd name="connsiteX12" fmla="*/ 94428 w 213970"/>
                <a:gd name="connsiteY12" fmla="*/ 0 h 213468"/>
                <a:gd name="connsiteX13" fmla="*/ 83378 w 213970"/>
                <a:gd name="connsiteY13" fmla="*/ 22100 h 213468"/>
                <a:gd name="connsiteX14" fmla="*/ 63789 w 213970"/>
                <a:gd name="connsiteY14" fmla="*/ 30137 h 213468"/>
                <a:gd name="connsiteX15" fmla="*/ 40182 w 213970"/>
                <a:gd name="connsiteY15" fmla="*/ 22100 h 213468"/>
                <a:gd name="connsiteX16" fmla="*/ 22100 w 213970"/>
                <a:gd name="connsiteY16" fmla="*/ 40182 h 213468"/>
                <a:gd name="connsiteX17" fmla="*/ 30137 w 213970"/>
                <a:gd name="connsiteY17" fmla="*/ 63789 h 213468"/>
                <a:gd name="connsiteX18" fmla="*/ 22100 w 213970"/>
                <a:gd name="connsiteY18" fmla="*/ 83378 h 213468"/>
                <a:gd name="connsiteX19" fmla="*/ 0 w 213970"/>
                <a:gd name="connsiteY19" fmla="*/ 94428 h 213468"/>
                <a:gd name="connsiteX20" fmla="*/ 0 w 213970"/>
                <a:gd name="connsiteY20" fmla="*/ 119542 h 213468"/>
                <a:gd name="connsiteX21" fmla="*/ 22100 w 213970"/>
                <a:gd name="connsiteY21" fmla="*/ 130592 h 213468"/>
                <a:gd name="connsiteX22" fmla="*/ 30137 w 213970"/>
                <a:gd name="connsiteY22" fmla="*/ 150181 h 213468"/>
                <a:gd name="connsiteX23" fmla="*/ 22100 w 213970"/>
                <a:gd name="connsiteY23" fmla="*/ 173788 h 213468"/>
                <a:gd name="connsiteX24" fmla="*/ 39680 w 213970"/>
                <a:gd name="connsiteY24" fmla="*/ 191368 h 213468"/>
                <a:gd name="connsiteX25" fmla="*/ 63287 w 213970"/>
                <a:gd name="connsiteY25" fmla="*/ 183332 h 213468"/>
                <a:gd name="connsiteX26" fmla="*/ 82876 w 213970"/>
                <a:gd name="connsiteY26" fmla="*/ 191368 h 213468"/>
                <a:gd name="connsiteX27" fmla="*/ 93926 w 213970"/>
                <a:gd name="connsiteY27" fmla="*/ 213468 h 213468"/>
                <a:gd name="connsiteX28" fmla="*/ 119040 w 213970"/>
                <a:gd name="connsiteY28" fmla="*/ 213468 h 213468"/>
                <a:gd name="connsiteX29" fmla="*/ 130090 w 213970"/>
                <a:gd name="connsiteY29" fmla="*/ 191368 h 213468"/>
                <a:gd name="connsiteX30" fmla="*/ 149679 w 213970"/>
                <a:gd name="connsiteY30" fmla="*/ 183332 h 213468"/>
                <a:gd name="connsiteX31" fmla="*/ 173286 w 213970"/>
                <a:gd name="connsiteY31" fmla="*/ 191368 h 213468"/>
                <a:gd name="connsiteX32" fmla="*/ 191368 w 213970"/>
                <a:gd name="connsiteY32" fmla="*/ 173788 h 213468"/>
                <a:gd name="connsiteX33" fmla="*/ 183332 w 213970"/>
                <a:gd name="connsiteY33" fmla="*/ 150181 h 213468"/>
                <a:gd name="connsiteX34" fmla="*/ 191870 w 213970"/>
                <a:gd name="connsiteY34" fmla="*/ 130592 h 213468"/>
                <a:gd name="connsiteX35" fmla="*/ 213970 w 213970"/>
                <a:gd name="connsiteY35" fmla="*/ 119542 h 213468"/>
                <a:gd name="connsiteX36" fmla="*/ 213970 w 213970"/>
                <a:gd name="connsiteY36" fmla="*/ 94428 h 213468"/>
                <a:gd name="connsiteX37" fmla="*/ 191870 w 213970"/>
                <a:gd name="connsiteY37" fmla="*/ 83378 h 21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3970" h="213468">
                  <a:moveTo>
                    <a:pt x="106985" y="144656"/>
                  </a:moveTo>
                  <a:cubicBezTo>
                    <a:pt x="85890" y="144656"/>
                    <a:pt x="69314" y="127579"/>
                    <a:pt x="69314" y="106985"/>
                  </a:cubicBezTo>
                  <a:cubicBezTo>
                    <a:pt x="69314" y="86392"/>
                    <a:pt x="86392" y="69314"/>
                    <a:pt x="106985" y="69314"/>
                  </a:cubicBezTo>
                  <a:cubicBezTo>
                    <a:pt x="128081" y="69314"/>
                    <a:pt x="144656" y="86392"/>
                    <a:pt x="144656" y="106985"/>
                  </a:cubicBezTo>
                  <a:cubicBezTo>
                    <a:pt x="144656" y="127579"/>
                    <a:pt x="127579" y="144656"/>
                    <a:pt x="106985" y="144656"/>
                  </a:cubicBezTo>
                  <a:close/>
                  <a:moveTo>
                    <a:pt x="191870" y="83378"/>
                  </a:moveTo>
                  <a:cubicBezTo>
                    <a:pt x="189861" y="76346"/>
                    <a:pt x="187350" y="69817"/>
                    <a:pt x="183834" y="63789"/>
                  </a:cubicBezTo>
                  <a:lnTo>
                    <a:pt x="191870" y="40182"/>
                  </a:lnTo>
                  <a:lnTo>
                    <a:pt x="173788" y="22100"/>
                  </a:lnTo>
                  <a:lnTo>
                    <a:pt x="150181" y="30137"/>
                  </a:lnTo>
                  <a:cubicBezTo>
                    <a:pt x="144154" y="26621"/>
                    <a:pt x="137624" y="24109"/>
                    <a:pt x="130592" y="22100"/>
                  </a:cubicBezTo>
                  <a:lnTo>
                    <a:pt x="119542" y="0"/>
                  </a:lnTo>
                  <a:lnTo>
                    <a:pt x="94428" y="0"/>
                  </a:lnTo>
                  <a:lnTo>
                    <a:pt x="83378" y="22100"/>
                  </a:lnTo>
                  <a:cubicBezTo>
                    <a:pt x="76346" y="24109"/>
                    <a:pt x="69817" y="26621"/>
                    <a:pt x="63789" y="30137"/>
                  </a:cubicBezTo>
                  <a:lnTo>
                    <a:pt x="40182" y="22100"/>
                  </a:lnTo>
                  <a:lnTo>
                    <a:pt x="22100" y="40182"/>
                  </a:lnTo>
                  <a:lnTo>
                    <a:pt x="30137" y="63789"/>
                  </a:lnTo>
                  <a:cubicBezTo>
                    <a:pt x="26621" y="69817"/>
                    <a:pt x="24109" y="76346"/>
                    <a:pt x="22100" y="83378"/>
                  </a:cubicBezTo>
                  <a:lnTo>
                    <a:pt x="0" y="94428"/>
                  </a:lnTo>
                  <a:lnTo>
                    <a:pt x="0" y="119542"/>
                  </a:lnTo>
                  <a:lnTo>
                    <a:pt x="22100" y="130592"/>
                  </a:lnTo>
                  <a:cubicBezTo>
                    <a:pt x="24109" y="137624"/>
                    <a:pt x="26621" y="144154"/>
                    <a:pt x="30137" y="150181"/>
                  </a:cubicBezTo>
                  <a:lnTo>
                    <a:pt x="22100" y="173788"/>
                  </a:lnTo>
                  <a:lnTo>
                    <a:pt x="39680" y="191368"/>
                  </a:lnTo>
                  <a:lnTo>
                    <a:pt x="63287" y="183332"/>
                  </a:lnTo>
                  <a:cubicBezTo>
                    <a:pt x="69314" y="186847"/>
                    <a:pt x="75844" y="189359"/>
                    <a:pt x="82876" y="191368"/>
                  </a:cubicBezTo>
                  <a:lnTo>
                    <a:pt x="93926" y="213468"/>
                  </a:lnTo>
                  <a:lnTo>
                    <a:pt x="119040" y="213468"/>
                  </a:lnTo>
                  <a:lnTo>
                    <a:pt x="130090" y="191368"/>
                  </a:lnTo>
                  <a:cubicBezTo>
                    <a:pt x="137122" y="189359"/>
                    <a:pt x="143652" y="186847"/>
                    <a:pt x="149679" y="183332"/>
                  </a:cubicBezTo>
                  <a:lnTo>
                    <a:pt x="173286" y="191368"/>
                  </a:lnTo>
                  <a:lnTo>
                    <a:pt x="191368" y="173788"/>
                  </a:lnTo>
                  <a:lnTo>
                    <a:pt x="183332" y="150181"/>
                  </a:lnTo>
                  <a:cubicBezTo>
                    <a:pt x="186847" y="144154"/>
                    <a:pt x="189861" y="137122"/>
                    <a:pt x="191870" y="130592"/>
                  </a:cubicBezTo>
                  <a:lnTo>
                    <a:pt x="213970" y="119542"/>
                  </a:lnTo>
                  <a:lnTo>
                    <a:pt x="213970" y="94428"/>
                  </a:lnTo>
                  <a:lnTo>
                    <a:pt x="191870" y="83378"/>
                  </a:lnTo>
                  <a:close/>
                </a:path>
              </a:pathLst>
            </a:custGeom>
            <a:solidFill>
              <a:schemeClr val="bg1"/>
            </a:solidFill>
            <a:ln w="4961"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39A3F417-A84C-4ED6-BB4F-04C01A3384D0}"/>
                </a:ext>
              </a:extLst>
            </p:cNvPr>
            <p:cNvSpPr/>
            <p:nvPr/>
          </p:nvSpPr>
          <p:spPr>
            <a:xfrm>
              <a:off x="6024537" y="5617478"/>
              <a:ext cx="213970" cy="213468"/>
            </a:xfrm>
            <a:custGeom>
              <a:avLst/>
              <a:gdLst>
                <a:gd name="connsiteX0" fmla="*/ 106985 w 213970"/>
                <a:gd name="connsiteY0" fmla="*/ 144656 h 213468"/>
                <a:gd name="connsiteX1" fmla="*/ 69314 w 213970"/>
                <a:gd name="connsiteY1" fmla="*/ 106985 h 213468"/>
                <a:gd name="connsiteX2" fmla="*/ 106985 w 213970"/>
                <a:gd name="connsiteY2" fmla="*/ 69314 h 213468"/>
                <a:gd name="connsiteX3" fmla="*/ 144656 w 213970"/>
                <a:gd name="connsiteY3" fmla="*/ 106985 h 213468"/>
                <a:gd name="connsiteX4" fmla="*/ 106985 w 213970"/>
                <a:gd name="connsiteY4" fmla="*/ 144656 h 213468"/>
                <a:gd name="connsiteX5" fmla="*/ 106985 w 213970"/>
                <a:gd name="connsiteY5" fmla="*/ 144656 h 213468"/>
                <a:gd name="connsiteX6" fmla="*/ 183834 w 213970"/>
                <a:gd name="connsiteY6" fmla="*/ 63789 h 213468"/>
                <a:gd name="connsiteX7" fmla="*/ 191870 w 213970"/>
                <a:gd name="connsiteY7" fmla="*/ 40182 h 213468"/>
                <a:gd name="connsiteX8" fmla="*/ 173788 w 213970"/>
                <a:gd name="connsiteY8" fmla="*/ 22100 h 213468"/>
                <a:gd name="connsiteX9" fmla="*/ 150181 w 213970"/>
                <a:gd name="connsiteY9" fmla="*/ 30137 h 213468"/>
                <a:gd name="connsiteX10" fmla="*/ 130592 w 213970"/>
                <a:gd name="connsiteY10" fmla="*/ 22100 h 213468"/>
                <a:gd name="connsiteX11" fmla="*/ 119542 w 213970"/>
                <a:gd name="connsiteY11" fmla="*/ 0 h 213468"/>
                <a:gd name="connsiteX12" fmla="*/ 94428 w 213970"/>
                <a:gd name="connsiteY12" fmla="*/ 0 h 213468"/>
                <a:gd name="connsiteX13" fmla="*/ 83378 w 213970"/>
                <a:gd name="connsiteY13" fmla="*/ 22100 h 213468"/>
                <a:gd name="connsiteX14" fmla="*/ 63789 w 213970"/>
                <a:gd name="connsiteY14" fmla="*/ 30137 h 213468"/>
                <a:gd name="connsiteX15" fmla="*/ 40182 w 213970"/>
                <a:gd name="connsiteY15" fmla="*/ 22100 h 213468"/>
                <a:gd name="connsiteX16" fmla="*/ 22603 w 213970"/>
                <a:gd name="connsiteY16" fmla="*/ 39680 h 213468"/>
                <a:gd name="connsiteX17" fmla="*/ 30137 w 213970"/>
                <a:gd name="connsiteY17" fmla="*/ 63287 h 213468"/>
                <a:gd name="connsiteX18" fmla="*/ 22100 w 213970"/>
                <a:gd name="connsiteY18" fmla="*/ 82876 h 213468"/>
                <a:gd name="connsiteX19" fmla="*/ 0 w 213970"/>
                <a:gd name="connsiteY19" fmla="*/ 93926 h 213468"/>
                <a:gd name="connsiteX20" fmla="*/ 0 w 213970"/>
                <a:gd name="connsiteY20" fmla="*/ 119040 h 213468"/>
                <a:gd name="connsiteX21" fmla="*/ 22100 w 213970"/>
                <a:gd name="connsiteY21" fmla="*/ 130090 h 213468"/>
                <a:gd name="connsiteX22" fmla="*/ 30137 w 213970"/>
                <a:gd name="connsiteY22" fmla="*/ 149679 h 213468"/>
                <a:gd name="connsiteX23" fmla="*/ 22603 w 213970"/>
                <a:gd name="connsiteY23" fmla="*/ 173286 h 213468"/>
                <a:gd name="connsiteX24" fmla="*/ 40182 w 213970"/>
                <a:gd name="connsiteY24" fmla="*/ 190866 h 213468"/>
                <a:gd name="connsiteX25" fmla="*/ 63789 w 213970"/>
                <a:gd name="connsiteY25" fmla="*/ 183332 h 213468"/>
                <a:gd name="connsiteX26" fmla="*/ 83378 w 213970"/>
                <a:gd name="connsiteY26" fmla="*/ 191368 h 213468"/>
                <a:gd name="connsiteX27" fmla="*/ 94428 w 213970"/>
                <a:gd name="connsiteY27" fmla="*/ 213468 h 213468"/>
                <a:gd name="connsiteX28" fmla="*/ 119542 w 213970"/>
                <a:gd name="connsiteY28" fmla="*/ 213468 h 213468"/>
                <a:gd name="connsiteX29" fmla="*/ 130592 w 213970"/>
                <a:gd name="connsiteY29" fmla="*/ 191368 h 213468"/>
                <a:gd name="connsiteX30" fmla="*/ 150181 w 213970"/>
                <a:gd name="connsiteY30" fmla="*/ 183332 h 213468"/>
                <a:gd name="connsiteX31" fmla="*/ 173788 w 213970"/>
                <a:gd name="connsiteY31" fmla="*/ 191368 h 213468"/>
                <a:gd name="connsiteX32" fmla="*/ 191368 w 213970"/>
                <a:gd name="connsiteY32" fmla="*/ 173286 h 213468"/>
                <a:gd name="connsiteX33" fmla="*/ 183834 w 213970"/>
                <a:gd name="connsiteY33" fmla="*/ 150181 h 213468"/>
                <a:gd name="connsiteX34" fmla="*/ 191870 w 213970"/>
                <a:gd name="connsiteY34" fmla="*/ 130592 h 213468"/>
                <a:gd name="connsiteX35" fmla="*/ 213970 w 213970"/>
                <a:gd name="connsiteY35" fmla="*/ 119542 h 213468"/>
                <a:gd name="connsiteX36" fmla="*/ 213970 w 213970"/>
                <a:gd name="connsiteY36" fmla="*/ 94428 h 213468"/>
                <a:gd name="connsiteX37" fmla="*/ 191870 w 213970"/>
                <a:gd name="connsiteY37" fmla="*/ 83378 h 213468"/>
                <a:gd name="connsiteX38" fmla="*/ 183834 w 213970"/>
                <a:gd name="connsiteY38" fmla="*/ 63789 h 21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3970" h="213468">
                  <a:moveTo>
                    <a:pt x="106985" y="144656"/>
                  </a:moveTo>
                  <a:cubicBezTo>
                    <a:pt x="85890" y="144656"/>
                    <a:pt x="69314" y="127579"/>
                    <a:pt x="69314" y="106985"/>
                  </a:cubicBezTo>
                  <a:cubicBezTo>
                    <a:pt x="69314" y="85890"/>
                    <a:pt x="86392" y="69314"/>
                    <a:pt x="106985" y="69314"/>
                  </a:cubicBezTo>
                  <a:cubicBezTo>
                    <a:pt x="128081" y="69314"/>
                    <a:pt x="144656" y="86392"/>
                    <a:pt x="144656" y="106985"/>
                  </a:cubicBezTo>
                  <a:cubicBezTo>
                    <a:pt x="144656" y="127579"/>
                    <a:pt x="128081" y="144656"/>
                    <a:pt x="106985" y="144656"/>
                  </a:cubicBezTo>
                  <a:lnTo>
                    <a:pt x="106985" y="144656"/>
                  </a:lnTo>
                  <a:close/>
                  <a:moveTo>
                    <a:pt x="183834" y="63789"/>
                  </a:moveTo>
                  <a:lnTo>
                    <a:pt x="191870" y="40182"/>
                  </a:lnTo>
                  <a:lnTo>
                    <a:pt x="173788" y="22100"/>
                  </a:lnTo>
                  <a:lnTo>
                    <a:pt x="150181" y="30137"/>
                  </a:lnTo>
                  <a:cubicBezTo>
                    <a:pt x="144154" y="26621"/>
                    <a:pt x="137122" y="24109"/>
                    <a:pt x="130592" y="22100"/>
                  </a:cubicBezTo>
                  <a:lnTo>
                    <a:pt x="119542" y="0"/>
                  </a:lnTo>
                  <a:lnTo>
                    <a:pt x="94428" y="0"/>
                  </a:lnTo>
                  <a:lnTo>
                    <a:pt x="83378" y="22100"/>
                  </a:lnTo>
                  <a:cubicBezTo>
                    <a:pt x="76346" y="24109"/>
                    <a:pt x="69817" y="26621"/>
                    <a:pt x="63789" y="30137"/>
                  </a:cubicBezTo>
                  <a:lnTo>
                    <a:pt x="40182" y="22100"/>
                  </a:lnTo>
                  <a:lnTo>
                    <a:pt x="22603" y="39680"/>
                  </a:lnTo>
                  <a:lnTo>
                    <a:pt x="30137" y="63287"/>
                  </a:lnTo>
                  <a:cubicBezTo>
                    <a:pt x="26621" y="69314"/>
                    <a:pt x="24109" y="76346"/>
                    <a:pt x="22100" y="82876"/>
                  </a:cubicBezTo>
                  <a:lnTo>
                    <a:pt x="0" y="93926"/>
                  </a:lnTo>
                  <a:lnTo>
                    <a:pt x="0" y="119040"/>
                  </a:lnTo>
                  <a:lnTo>
                    <a:pt x="22100" y="130090"/>
                  </a:lnTo>
                  <a:cubicBezTo>
                    <a:pt x="24109" y="137122"/>
                    <a:pt x="26621" y="143652"/>
                    <a:pt x="30137" y="149679"/>
                  </a:cubicBezTo>
                  <a:lnTo>
                    <a:pt x="22603" y="173286"/>
                  </a:lnTo>
                  <a:lnTo>
                    <a:pt x="40182" y="190866"/>
                  </a:lnTo>
                  <a:lnTo>
                    <a:pt x="63789" y="183332"/>
                  </a:lnTo>
                  <a:cubicBezTo>
                    <a:pt x="69817" y="186847"/>
                    <a:pt x="76346" y="189359"/>
                    <a:pt x="83378" y="191368"/>
                  </a:cubicBezTo>
                  <a:lnTo>
                    <a:pt x="94428" y="213468"/>
                  </a:lnTo>
                  <a:lnTo>
                    <a:pt x="119542" y="213468"/>
                  </a:lnTo>
                  <a:lnTo>
                    <a:pt x="130592" y="191368"/>
                  </a:lnTo>
                  <a:cubicBezTo>
                    <a:pt x="137624" y="189359"/>
                    <a:pt x="144154" y="186847"/>
                    <a:pt x="150181" y="183332"/>
                  </a:cubicBezTo>
                  <a:lnTo>
                    <a:pt x="173788" y="191368"/>
                  </a:lnTo>
                  <a:lnTo>
                    <a:pt x="191368" y="173286"/>
                  </a:lnTo>
                  <a:lnTo>
                    <a:pt x="183834" y="150181"/>
                  </a:lnTo>
                  <a:cubicBezTo>
                    <a:pt x="187350" y="144154"/>
                    <a:pt x="189861" y="137624"/>
                    <a:pt x="191870" y="130592"/>
                  </a:cubicBezTo>
                  <a:lnTo>
                    <a:pt x="213970" y="119542"/>
                  </a:lnTo>
                  <a:lnTo>
                    <a:pt x="213970" y="94428"/>
                  </a:lnTo>
                  <a:lnTo>
                    <a:pt x="191870" y="83378"/>
                  </a:lnTo>
                  <a:cubicBezTo>
                    <a:pt x="189861" y="76346"/>
                    <a:pt x="187350" y="69817"/>
                    <a:pt x="183834" y="63789"/>
                  </a:cubicBezTo>
                  <a:close/>
                </a:path>
              </a:pathLst>
            </a:custGeom>
            <a:solidFill>
              <a:schemeClr val="bg1"/>
            </a:solidFill>
            <a:ln w="4961" cap="flat">
              <a:noFill/>
              <a:prstDash val="solid"/>
              <a:miter/>
            </a:ln>
          </p:spPr>
          <p:txBody>
            <a:bodyPr rtlCol="0" anchor="ctr"/>
            <a:lstStyle/>
            <a:p>
              <a:endParaRPr lang="en-US"/>
            </a:p>
          </p:txBody>
        </p:sp>
      </p:grpSp>
      <p:grpSp>
        <p:nvGrpSpPr>
          <p:cNvPr id="136" name="Graphic 134" descr="Research">
            <a:extLst>
              <a:ext uri="{FF2B5EF4-FFF2-40B4-BE49-F238E27FC236}">
                <a16:creationId xmlns:a16="http://schemas.microsoft.com/office/drawing/2014/main" id="{3834B4D6-996A-4016-A813-50F4A4D830D5}"/>
              </a:ext>
            </a:extLst>
          </p:cNvPr>
          <p:cNvGrpSpPr/>
          <p:nvPr/>
        </p:nvGrpSpPr>
        <p:grpSpPr>
          <a:xfrm>
            <a:off x="9662781" y="5138109"/>
            <a:ext cx="455774" cy="455774"/>
            <a:chOff x="7979544" y="5341128"/>
            <a:chExt cx="455774" cy="455774"/>
          </a:xfrm>
          <a:solidFill>
            <a:schemeClr val="bg1"/>
          </a:solidFill>
        </p:grpSpPr>
        <p:sp>
          <p:nvSpPr>
            <p:cNvPr id="137" name="Freeform: Shape 136">
              <a:extLst>
                <a:ext uri="{FF2B5EF4-FFF2-40B4-BE49-F238E27FC236}">
                  <a16:creationId xmlns:a16="http://schemas.microsoft.com/office/drawing/2014/main" id="{8DA1DB0F-D72C-4876-BD32-0C3147C5B502}"/>
                </a:ext>
              </a:extLst>
            </p:cNvPr>
            <p:cNvSpPr/>
            <p:nvPr/>
          </p:nvSpPr>
          <p:spPr>
            <a:xfrm>
              <a:off x="8016573" y="5380530"/>
              <a:ext cx="375660" cy="376134"/>
            </a:xfrm>
            <a:custGeom>
              <a:avLst/>
              <a:gdLst>
                <a:gd name="connsiteX0" fmla="*/ 307175 w 375660"/>
                <a:gd name="connsiteY0" fmla="*/ 260174 h 376134"/>
                <a:gd name="connsiteX1" fmla="*/ 277740 w 375660"/>
                <a:gd name="connsiteY1" fmla="*/ 251153 h 376134"/>
                <a:gd name="connsiteX2" fmla="*/ 256375 w 375660"/>
                <a:gd name="connsiteY2" fmla="*/ 230263 h 376134"/>
                <a:gd name="connsiteX3" fmla="*/ 285811 w 375660"/>
                <a:gd name="connsiteY3" fmla="*/ 143856 h 376134"/>
                <a:gd name="connsiteX4" fmla="*/ 143382 w 375660"/>
                <a:gd name="connsiteY4" fmla="*/ 3 h 376134"/>
                <a:gd name="connsiteX5" fmla="*/ 3 w 375660"/>
                <a:gd name="connsiteY5" fmla="*/ 142432 h 376134"/>
                <a:gd name="connsiteX6" fmla="*/ 142432 w 375660"/>
                <a:gd name="connsiteY6" fmla="*/ 285811 h 376134"/>
                <a:gd name="connsiteX7" fmla="*/ 229789 w 375660"/>
                <a:gd name="connsiteY7" fmla="*/ 256375 h 376134"/>
                <a:gd name="connsiteX8" fmla="*/ 250678 w 375660"/>
                <a:gd name="connsiteY8" fmla="*/ 277265 h 376134"/>
                <a:gd name="connsiteX9" fmla="*/ 259699 w 375660"/>
                <a:gd name="connsiteY9" fmla="*/ 307175 h 376134"/>
                <a:gd name="connsiteX10" fmla="*/ 319044 w 375660"/>
                <a:gd name="connsiteY10" fmla="*/ 366521 h 376134"/>
                <a:gd name="connsiteX11" fmla="*/ 366046 w 375660"/>
                <a:gd name="connsiteY11" fmla="*/ 366521 h 376134"/>
                <a:gd name="connsiteX12" fmla="*/ 366046 w 375660"/>
                <a:gd name="connsiteY12" fmla="*/ 319519 h 376134"/>
                <a:gd name="connsiteX13" fmla="*/ 307175 w 375660"/>
                <a:gd name="connsiteY13" fmla="*/ 260174 h 376134"/>
                <a:gd name="connsiteX14" fmla="*/ 143382 w 375660"/>
                <a:gd name="connsiteY14" fmla="*/ 257325 h 376134"/>
                <a:gd name="connsiteX15" fmla="*/ 29438 w 375660"/>
                <a:gd name="connsiteY15" fmla="*/ 143382 h 376134"/>
                <a:gd name="connsiteX16" fmla="*/ 143382 w 375660"/>
                <a:gd name="connsiteY16" fmla="*/ 29438 h 376134"/>
                <a:gd name="connsiteX17" fmla="*/ 257325 w 375660"/>
                <a:gd name="connsiteY17" fmla="*/ 143382 h 376134"/>
                <a:gd name="connsiteX18" fmla="*/ 143382 w 375660"/>
                <a:gd name="connsiteY18" fmla="*/ 257325 h 37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5660" h="376134">
                  <a:moveTo>
                    <a:pt x="307175" y="260174"/>
                  </a:moveTo>
                  <a:cubicBezTo>
                    <a:pt x="299579" y="252577"/>
                    <a:pt x="288185" y="248779"/>
                    <a:pt x="277740" y="251153"/>
                  </a:cubicBezTo>
                  <a:lnTo>
                    <a:pt x="256375" y="230263"/>
                  </a:lnTo>
                  <a:cubicBezTo>
                    <a:pt x="275366" y="205576"/>
                    <a:pt x="285811" y="175191"/>
                    <a:pt x="285811" y="143856"/>
                  </a:cubicBezTo>
                  <a:cubicBezTo>
                    <a:pt x="286286" y="64571"/>
                    <a:pt x="222192" y="477"/>
                    <a:pt x="143382" y="3"/>
                  </a:cubicBezTo>
                  <a:cubicBezTo>
                    <a:pt x="64571" y="-472"/>
                    <a:pt x="477" y="63621"/>
                    <a:pt x="3" y="142432"/>
                  </a:cubicBezTo>
                  <a:cubicBezTo>
                    <a:pt x="-472" y="221243"/>
                    <a:pt x="63621" y="285336"/>
                    <a:pt x="142432" y="285811"/>
                  </a:cubicBezTo>
                  <a:cubicBezTo>
                    <a:pt x="173766" y="285811"/>
                    <a:pt x="204626" y="275366"/>
                    <a:pt x="229789" y="256375"/>
                  </a:cubicBezTo>
                  <a:lnTo>
                    <a:pt x="250678" y="277265"/>
                  </a:lnTo>
                  <a:cubicBezTo>
                    <a:pt x="248779" y="288185"/>
                    <a:pt x="252103" y="299104"/>
                    <a:pt x="259699" y="307175"/>
                  </a:cubicBezTo>
                  <a:lnTo>
                    <a:pt x="319044" y="366521"/>
                  </a:lnTo>
                  <a:cubicBezTo>
                    <a:pt x="331863" y="379340"/>
                    <a:pt x="353227" y="379340"/>
                    <a:pt x="366046" y="366521"/>
                  </a:cubicBezTo>
                  <a:cubicBezTo>
                    <a:pt x="378865" y="353702"/>
                    <a:pt x="378865" y="332338"/>
                    <a:pt x="366046" y="319519"/>
                  </a:cubicBezTo>
                  <a:lnTo>
                    <a:pt x="307175" y="260174"/>
                  </a:lnTo>
                  <a:close/>
                  <a:moveTo>
                    <a:pt x="143382" y="257325"/>
                  </a:moveTo>
                  <a:cubicBezTo>
                    <a:pt x="80238" y="257325"/>
                    <a:pt x="29438" y="206525"/>
                    <a:pt x="29438" y="143382"/>
                  </a:cubicBezTo>
                  <a:cubicBezTo>
                    <a:pt x="29438" y="80238"/>
                    <a:pt x="80238" y="29438"/>
                    <a:pt x="143382" y="29438"/>
                  </a:cubicBezTo>
                  <a:cubicBezTo>
                    <a:pt x="206525" y="29438"/>
                    <a:pt x="257325" y="80238"/>
                    <a:pt x="257325" y="143382"/>
                  </a:cubicBezTo>
                  <a:cubicBezTo>
                    <a:pt x="257325" y="206050"/>
                    <a:pt x="206050" y="257325"/>
                    <a:pt x="143382" y="257325"/>
                  </a:cubicBezTo>
                  <a:close/>
                </a:path>
              </a:pathLst>
            </a:custGeom>
            <a:grpFill/>
            <a:ln w="4663"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C5553C3-D553-468A-BB2D-FE42FCDA09F1}"/>
                </a:ext>
              </a:extLst>
            </p:cNvPr>
            <p:cNvSpPr/>
            <p:nvPr/>
          </p:nvSpPr>
          <p:spPr>
            <a:xfrm>
              <a:off x="8057880" y="5451091"/>
              <a:ext cx="204623" cy="150207"/>
            </a:xfrm>
            <a:custGeom>
              <a:avLst/>
              <a:gdLst>
                <a:gd name="connsiteX0" fmla="*/ 204149 w 204623"/>
                <a:gd name="connsiteY0" fmla="*/ 65699 h 150207"/>
                <a:gd name="connsiteX1" fmla="*/ 177087 w 204623"/>
                <a:gd name="connsiteY1" fmla="*/ 65699 h 150207"/>
                <a:gd name="connsiteX2" fmla="*/ 170915 w 204623"/>
                <a:gd name="connsiteY2" fmla="*/ 69498 h 150207"/>
                <a:gd name="connsiteX3" fmla="*/ 152874 w 204623"/>
                <a:gd name="connsiteY3" fmla="*/ 88963 h 150207"/>
                <a:gd name="connsiteX4" fmla="*/ 137682 w 204623"/>
                <a:gd name="connsiteY4" fmla="*/ 36264 h 150207"/>
                <a:gd name="connsiteX5" fmla="*/ 127237 w 204623"/>
                <a:gd name="connsiteY5" fmla="*/ 30567 h 150207"/>
                <a:gd name="connsiteX6" fmla="*/ 121540 w 204623"/>
                <a:gd name="connsiteY6" fmla="*/ 35789 h 150207"/>
                <a:gd name="connsiteX7" fmla="*/ 93054 w 204623"/>
                <a:gd name="connsiteY7" fmla="*/ 111277 h 150207"/>
                <a:gd name="connsiteX8" fmla="*/ 73589 w 204623"/>
                <a:gd name="connsiteY8" fmla="*/ 6829 h 150207"/>
                <a:gd name="connsiteX9" fmla="*/ 64093 w 204623"/>
                <a:gd name="connsiteY9" fmla="*/ 182 h 150207"/>
                <a:gd name="connsiteX10" fmla="*/ 57447 w 204623"/>
                <a:gd name="connsiteY10" fmla="*/ 5879 h 150207"/>
                <a:gd name="connsiteX11" fmla="*/ 37032 w 204623"/>
                <a:gd name="connsiteY11" fmla="*/ 65699 h 150207"/>
                <a:gd name="connsiteX12" fmla="*/ 0 w 204623"/>
                <a:gd name="connsiteY12" fmla="*/ 65699 h 150207"/>
                <a:gd name="connsiteX13" fmla="*/ 0 w 204623"/>
                <a:gd name="connsiteY13" fmla="*/ 84690 h 150207"/>
                <a:gd name="connsiteX14" fmla="*/ 43204 w 204623"/>
                <a:gd name="connsiteY14" fmla="*/ 84690 h 150207"/>
                <a:gd name="connsiteX15" fmla="*/ 51275 w 204623"/>
                <a:gd name="connsiteY15" fmla="*/ 77569 h 150207"/>
                <a:gd name="connsiteX16" fmla="*/ 63144 w 204623"/>
                <a:gd name="connsiteY16" fmla="*/ 41486 h 150207"/>
                <a:gd name="connsiteX17" fmla="*/ 82134 w 204623"/>
                <a:gd name="connsiteY17" fmla="*/ 143561 h 150207"/>
                <a:gd name="connsiteX18" fmla="*/ 89731 w 204623"/>
                <a:gd name="connsiteY18" fmla="*/ 150208 h 150207"/>
                <a:gd name="connsiteX19" fmla="*/ 90680 w 204623"/>
                <a:gd name="connsiteY19" fmla="*/ 150208 h 150207"/>
                <a:gd name="connsiteX20" fmla="*/ 98751 w 204623"/>
                <a:gd name="connsiteY20" fmla="*/ 144985 h 150207"/>
                <a:gd name="connsiteX21" fmla="*/ 129136 w 204623"/>
                <a:gd name="connsiteY21" fmla="*/ 65225 h 150207"/>
                <a:gd name="connsiteX22" fmla="*/ 141480 w 204623"/>
                <a:gd name="connsiteY22" fmla="*/ 107954 h 150207"/>
                <a:gd name="connsiteX23" fmla="*/ 151925 w 204623"/>
                <a:gd name="connsiteY23" fmla="*/ 113651 h 150207"/>
                <a:gd name="connsiteX24" fmla="*/ 155723 w 204623"/>
                <a:gd name="connsiteY24" fmla="*/ 111277 h 150207"/>
                <a:gd name="connsiteX25" fmla="*/ 181360 w 204623"/>
                <a:gd name="connsiteY25" fmla="*/ 84690 h 150207"/>
                <a:gd name="connsiteX26" fmla="*/ 204624 w 204623"/>
                <a:gd name="connsiteY26" fmla="*/ 84690 h 150207"/>
                <a:gd name="connsiteX27" fmla="*/ 204624 w 204623"/>
                <a:gd name="connsiteY27" fmla="*/ 65699 h 15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4623" h="150207">
                  <a:moveTo>
                    <a:pt x="204149" y="65699"/>
                  </a:moveTo>
                  <a:lnTo>
                    <a:pt x="177087" y="65699"/>
                  </a:lnTo>
                  <a:cubicBezTo>
                    <a:pt x="174713" y="66174"/>
                    <a:pt x="172340" y="67599"/>
                    <a:pt x="170915" y="69498"/>
                  </a:cubicBezTo>
                  <a:lnTo>
                    <a:pt x="152874" y="88963"/>
                  </a:lnTo>
                  <a:lnTo>
                    <a:pt x="137682" y="36264"/>
                  </a:lnTo>
                  <a:cubicBezTo>
                    <a:pt x="136257" y="31991"/>
                    <a:pt x="131510" y="29143"/>
                    <a:pt x="127237" y="30567"/>
                  </a:cubicBezTo>
                  <a:cubicBezTo>
                    <a:pt x="124863" y="31516"/>
                    <a:pt x="122489" y="32941"/>
                    <a:pt x="121540" y="35789"/>
                  </a:cubicBezTo>
                  <a:lnTo>
                    <a:pt x="93054" y="111277"/>
                  </a:lnTo>
                  <a:lnTo>
                    <a:pt x="73589" y="6829"/>
                  </a:lnTo>
                  <a:cubicBezTo>
                    <a:pt x="72639" y="2081"/>
                    <a:pt x="68366" y="-768"/>
                    <a:pt x="64093" y="182"/>
                  </a:cubicBezTo>
                  <a:cubicBezTo>
                    <a:pt x="61245" y="657"/>
                    <a:pt x="58871" y="3031"/>
                    <a:pt x="57447" y="5879"/>
                  </a:cubicBezTo>
                  <a:lnTo>
                    <a:pt x="37032" y="65699"/>
                  </a:lnTo>
                  <a:lnTo>
                    <a:pt x="0" y="65699"/>
                  </a:lnTo>
                  <a:lnTo>
                    <a:pt x="0" y="84690"/>
                  </a:lnTo>
                  <a:lnTo>
                    <a:pt x="43204" y="84690"/>
                  </a:lnTo>
                  <a:cubicBezTo>
                    <a:pt x="47002" y="84215"/>
                    <a:pt x="50325" y="81367"/>
                    <a:pt x="51275" y="77569"/>
                  </a:cubicBezTo>
                  <a:lnTo>
                    <a:pt x="63144" y="41486"/>
                  </a:lnTo>
                  <a:lnTo>
                    <a:pt x="82134" y="143561"/>
                  </a:lnTo>
                  <a:cubicBezTo>
                    <a:pt x="82609" y="147359"/>
                    <a:pt x="85932" y="150208"/>
                    <a:pt x="89731" y="150208"/>
                  </a:cubicBezTo>
                  <a:lnTo>
                    <a:pt x="90680" y="150208"/>
                  </a:lnTo>
                  <a:cubicBezTo>
                    <a:pt x="94003" y="150208"/>
                    <a:pt x="97327" y="148308"/>
                    <a:pt x="98751" y="144985"/>
                  </a:cubicBezTo>
                  <a:lnTo>
                    <a:pt x="129136" y="65225"/>
                  </a:lnTo>
                  <a:lnTo>
                    <a:pt x="141480" y="107954"/>
                  </a:lnTo>
                  <a:cubicBezTo>
                    <a:pt x="142904" y="112226"/>
                    <a:pt x="147177" y="115075"/>
                    <a:pt x="151925" y="113651"/>
                  </a:cubicBezTo>
                  <a:cubicBezTo>
                    <a:pt x="153349" y="113176"/>
                    <a:pt x="154773" y="112226"/>
                    <a:pt x="155723" y="111277"/>
                  </a:cubicBezTo>
                  <a:lnTo>
                    <a:pt x="181360" y="84690"/>
                  </a:lnTo>
                  <a:lnTo>
                    <a:pt x="204624" y="84690"/>
                  </a:lnTo>
                  <a:lnTo>
                    <a:pt x="204624" y="65699"/>
                  </a:lnTo>
                  <a:close/>
                </a:path>
              </a:pathLst>
            </a:custGeom>
            <a:grpFill/>
            <a:ln w="4663" cap="flat">
              <a:noFill/>
              <a:prstDash val="solid"/>
              <a:miter/>
            </a:ln>
          </p:spPr>
          <p:txBody>
            <a:bodyPr rtlCol="0" anchor="ctr"/>
            <a:lstStyle/>
            <a:p>
              <a:endParaRPr lang="en-US"/>
            </a:p>
          </p:txBody>
        </p:sp>
      </p:grpSp>
      <p:sp>
        <p:nvSpPr>
          <p:cNvPr id="46" name="Oval 45">
            <a:extLst>
              <a:ext uri="{FF2B5EF4-FFF2-40B4-BE49-F238E27FC236}">
                <a16:creationId xmlns:a16="http://schemas.microsoft.com/office/drawing/2014/main" id="{450E72DA-7C71-4EBD-863E-B104E134023E}"/>
              </a:ext>
            </a:extLst>
          </p:cNvPr>
          <p:cNvSpPr/>
          <p:nvPr/>
        </p:nvSpPr>
        <p:spPr>
          <a:xfrm>
            <a:off x="5905878" y="5806094"/>
            <a:ext cx="715877" cy="715877"/>
          </a:xfrm>
          <a:prstGeom prst="ellipse">
            <a:avLst/>
          </a:prstGeom>
          <a:noFill/>
          <a:ln w="63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sz="2400" dirty="0" err="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47629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B7F43-505D-45DA-A360-4554851943E6}"/>
              </a:ext>
            </a:extLst>
          </p:cNvPr>
          <p:cNvSpPr>
            <a:spLocks noGrp="1"/>
          </p:cNvSpPr>
          <p:nvPr>
            <p:ph type="title"/>
          </p:nvPr>
        </p:nvSpPr>
        <p:spPr>
          <a:xfrm>
            <a:off x="578585" y="75503"/>
            <a:ext cx="10940304" cy="408349"/>
          </a:xfrm>
        </p:spPr>
        <p:txBody>
          <a:bodyPr>
            <a:noAutofit/>
          </a:bodyPr>
          <a:lstStyle/>
          <a:p>
            <a:r>
              <a:rPr lang="en-US" dirty="0"/>
              <a:t>3.</a:t>
            </a:r>
            <a:r>
              <a:rPr lang="en-US" dirty="0">
                <a:latin typeface="+mn-lt"/>
              </a:rPr>
              <a:t> Data Governance</a:t>
            </a:r>
            <a:endParaRPr lang="en-US" dirty="0"/>
          </a:p>
        </p:txBody>
      </p:sp>
      <p:sp>
        <p:nvSpPr>
          <p:cNvPr id="46" name="Rectangle: Rounded Corners 45">
            <a:extLst>
              <a:ext uri="{FF2B5EF4-FFF2-40B4-BE49-F238E27FC236}">
                <a16:creationId xmlns:a16="http://schemas.microsoft.com/office/drawing/2014/main" id="{96864DF6-3F7C-476C-B4BA-1298975F6E70}"/>
              </a:ext>
            </a:extLst>
          </p:cNvPr>
          <p:cNvSpPr/>
          <p:nvPr/>
        </p:nvSpPr>
        <p:spPr>
          <a:xfrm flipH="1">
            <a:off x="884997" y="1438932"/>
            <a:ext cx="3298584" cy="3927064"/>
          </a:xfrm>
          <a:prstGeom prst="roundRect">
            <a:avLst>
              <a:gd name="adj" fmla="val 10985"/>
            </a:avLst>
          </a:prstGeom>
          <a:noFill/>
          <a:ln>
            <a:gradFill flip="none" rotWithShape="1">
              <a:gsLst>
                <a:gs pos="8000">
                  <a:schemeClr val="accent1">
                    <a:lumMod val="20000"/>
                    <a:lumOff val="80000"/>
                  </a:schemeClr>
                </a:gs>
                <a:gs pos="37000">
                  <a:schemeClr val="accent1"/>
                </a:gs>
              </a:gsLst>
              <a:lin ang="10800000" scaled="0"/>
              <a:tileRect/>
            </a:gra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latin typeface="Arial" panose="020B0604020202020204" pitchFamily="34" charset="0"/>
              <a:cs typeface="Arial" panose="020B0604020202020204" pitchFamily="34" charset="0"/>
            </a:endParaRPr>
          </a:p>
        </p:txBody>
      </p:sp>
      <p:cxnSp>
        <p:nvCxnSpPr>
          <p:cNvPr id="47" name="Straight Connector 46">
            <a:extLst>
              <a:ext uri="{FF2B5EF4-FFF2-40B4-BE49-F238E27FC236}">
                <a16:creationId xmlns:a16="http://schemas.microsoft.com/office/drawing/2014/main" id="{5D6007FA-8F4A-4A05-B997-9F270EAAA373}"/>
              </a:ext>
            </a:extLst>
          </p:cNvPr>
          <p:cNvCxnSpPr>
            <a:cxnSpLocks/>
          </p:cNvCxnSpPr>
          <p:nvPr/>
        </p:nvCxnSpPr>
        <p:spPr>
          <a:xfrm>
            <a:off x="1229303" y="1988683"/>
            <a:ext cx="2609975" cy="0"/>
          </a:xfrm>
          <a:prstGeom prst="line">
            <a:avLst/>
          </a:prstGeom>
          <a:ln w="9525">
            <a:solidFill>
              <a:schemeClr val="accent2"/>
            </a:solidFill>
            <a:prstDash val="dash"/>
            <a:headEnd type="diamond" w="med" len="med"/>
            <a:tailEnd type="diamond" w="med" len="med"/>
          </a:ln>
          <a:effectLst/>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D0398901-D994-4E2B-B222-E9A741C8D929}"/>
              </a:ext>
            </a:extLst>
          </p:cNvPr>
          <p:cNvSpPr txBox="1"/>
          <p:nvPr/>
        </p:nvSpPr>
        <p:spPr>
          <a:xfrm>
            <a:off x="1432547" y="1542922"/>
            <a:ext cx="2203485" cy="369332"/>
          </a:xfrm>
          <a:prstGeom prst="rect">
            <a:avLst/>
          </a:prstGeom>
          <a:noFill/>
        </p:spPr>
        <p:txBody>
          <a:bodyPr wrap="square" rtlCol="0" anchor="b">
            <a:noAutofit/>
          </a:bodyPr>
          <a:lstStyle/>
          <a:p>
            <a:pPr algn="ctr"/>
            <a:r>
              <a:rPr lang="en-US" sz="1600" b="1" dirty="0">
                <a:latin typeface="Arial" panose="020B0604020202020204" pitchFamily="34" charset="0"/>
                <a:cs typeface="Arial" panose="020B0604020202020204" pitchFamily="34" charset="0"/>
              </a:rPr>
              <a:t>What/Why?</a:t>
            </a:r>
          </a:p>
        </p:txBody>
      </p:sp>
      <p:sp>
        <p:nvSpPr>
          <p:cNvPr id="49" name="TextBox 48">
            <a:extLst>
              <a:ext uri="{FF2B5EF4-FFF2-40B4-BE49-F238E27FC236}">
                <a16:creationId xmlns:a16="http://schemas.microsoft.com/office/drawing/2014/main" id="{D7515E03-12BE-46C1-BF93-0505263DE361}"/>
              </a:ext>
            </a:extLst>
          </p:cNvPr>
          <p:cNvSpPr txBox="1"/>
          <p:nvPr/>
        </p:nvSpPr>
        <p:spPr>
          <a:xfrm>
            <a:off x="1114283" y="1992281"/>
            <a:ext cx="2791563" cy="2382632"/>
          </a:xfrm>
          <a:prstGeom prst="rect">
            <a:avLst/>
          </a:prstGeom>
          <a:noFill/>
        </p:spPr>
        <p:txBody>
          <a:bodyPr wrap="square" rtlCol="0" anchor="t">
            <a:noAutofit/>
          </a:bodyPr>
          <a:lstStyle/>
          <a:p>
            <a:pPr marL="285750" indent="-285750">
              <a:buFont typeface="Arial" panose="020B0604020202020204" pitchFamily="34" charset="0"/>
              <a:buChar char="•"/>
            </a:pPr>
            <a:r>
              <a:rPr lang="en-US" sz="1300" dirty="0">
                <a:latin typeface="Arial" panose="020B0604020202020204" pitchFamily="34" charset="0"/>
                <a:cs typeface="Arial" panose="020B0604020202020204" pitchFamily="34" charset="0"/>
              </a:rPr>
              <a:t>Broad categorization across Business groups was adopted as a part of the data cleanse, however, record level data gaps required business inputs and some of these required a process change at a Regional Level. </a:t>
            </a:r>
          </a:p>
          <a:p>
            <a:endParaRPr lang="en-US" sz="13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300" dirty="0">
                <a:latin typeface="Arial" panose="020B0604020202020204" pitchFamily="34" charset="0"/>
                <a:cs typeface="Arial" panose="020B0604020202020204" pitchFamily="34" charset="0"/>
              </a:rPr>
              <a:t>Moreover, Clients required a governance system to be established in order to track the health of core objects and its fields in the CRM</a:t>
            </a:r>
          </a:p>
          <a:p>
            <a:pPr marL="285750" indent="-285750">
              <a:buFont typeface="Arial" panose="020B0604020202020204" pitchFamily="34" charset="0"/>
              <a:buChar char="•"/>
            </a:pPr>
            <a:endParaRPr lang="en-US" sz="13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300" dirty="0">
              <a:latin typeface="Arial" panose="020B0604020202020204" pitchFamily="34" charset="0"/>
              <a:cs typeface="Arial" panose="020B0604020202020204" pitchFamily="34" charset="0"/>
            </a:endParaRPr>
          </a:p>
        </p:txBody>
      </p:sp>
      <p:grpSp>
        <p:nvGrpSpPr>
          <p:cNvPr id="50" name="Group 49">
            <a:extLst>
              <a:ext uri="{FF2B5EF4-FFF2-40B4-BE49-F238E27FC236}">
                <a16:creationId xmlns:a16="http://schemas.microsoft.com/office/drawing/2014/main" id="{8F4CF9A5-AF9B-4D61-B821-9A7C62AE9C4C}"/>
              </a:ext>
            </a:extLst>
          </p:cNvPr>
          <p:cNvGrpSpPr/>
          <p:nvPr/>
        </p:nvGrpSpPr>
        <p:grpSpPr>
          <a:xfrm>
            <a:off x="699814" y="1265079"/>
            <a:ext cx="1068279" cy="1063251"/>
            <a:chOff x="1476901" y="885416"/>
            <a:chExt cx="801209" cy="797438"/>
          </a:xfrm>
        </p:grpSpPr>
        <p:sp>
          <p:nvSpPr>
            <p:cNvPr id="51" name="Right Triangle 50">
              <a:extLst>
                <a:ext uri="{FF2B5EF4-FFF2-40B4-BE49-F238E27FC236}">
                  <a16:creationId xmlns:a16="http://schemas.microsoft.com/office/drawing/2014/main" id="{270E2B0C-D9C1-4433-9C9C-3A5601332642}"/>
                </a:ext>
              </a:extLst>
            </p:cNvPr>
            <p:cNvSpPr/>
            <p:nvPr/>
          </p:nvSpPr>
          <p:spPr>
            <a:xfrm rot="16200000">
              <a:off x="2141583" y="883056"/>
              <a:ext cx="134168" cy="138887"/>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latin typeface="Arial" panose="020B0604020202020204" pitchFamily="34" charset="0"/>
                <a:cs typeface="Arial" panose="020B0604020202020204" pitchFamily="34" charset="0"/>
              </a:endParaRPr>
            </a:p>
          </p:txBody>
        </p:sp>
        <p:sp>
          <p:nvSpPr>
            <p:cNvPr id="52" name="Right Triangle 51">
              <a:extLst>
                <a:ext uri="{FF2B5EF4-FFF2-40B4-BE49-F238E27FC236}">
                  <a16:creationId xmlns:a16="http://schemas.microsoft.com/office/drawing/2014/main" id="{CCAB4C3A-2535-4E7C-881B-A31EA4741933}"/>
                </a:ext>
              </a:extLst>
            </p:cNvPr>
            <p:cNvSpPr/>
            <p:nvPr/>
          </p:nvSpPr>
          <p:spPr>
            <a:xfrm rot="16200000">
              <a:off x="1479261" y="1546326"/>
              <a:ext cx="134168" cy="138887"/>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latin typeface="Arial" panose="020B0604020202020204" pitchFamily="34" charset="0"/>
                <a:cs typeface="Arial" panose="020B0604020202020204" pitchFamily="34" charset="0"/>
              </a:endParaRPr>
            </a:p>
          </p:txBody>
        </p:sp>
        <p:sp>
          <p:nvSpPr>
            <p:cNvPr id="53" name="TextBox 52">
              <a:extLst>
                <a:ext uri="{FF2B5EF4-FFF2-40B4-BE49-F238E27FC236}">
                  <a16:creationId xmlns:a16="http://schemas.microsoft.com/office/drawing/2014/main" id="{6F277F00-EC06-4C4A-A70A-C765EB9EFBC0}"/>
                </a:ext>
              </a:extLst>
            </p:cNvPr>
            <p:cNvSpPr txBox="1"/>
            <p:nvPr/>
          </p:nvSpPr>
          <p:spPr>
            <a:xfrm>
              <a:off x="1532484" y="958127"/>
              <a:ext cx="412292" cy="338554"/>
            </a:xfrm>
            <a:prstGeom prst="rect">
              <a:avLst/>
            </a:prstGeom>
            <a:noFill/>
            <a:ln>
              <a:noFill/>
            </a:ln>
          </p:spPr>
          <p:txBody>
            <a:bodyPr wrap="none" lIns="0" tIns="0" rIns="0" bIns="0" rtlCol="0" anchor="ctr">
              <a:noAutofit/>
            </a:bodyPr>
            <a:lstStyle/>
            <a:p>
              <a:pPr algn="ctr"/>
              <a:r>
                <a:rPr lang="en-US" sz="2133" b="1" dirty="0">
                  <a:solidFill>
                    <a:schemeClr val="bg1"/>
                  </a:solidFill>
                  <a:latin typeface="Arial" panose="020B0604020202020204" pitchFamily="34" charset="0"/>
                  <a:cs typeface="Arial" panose="020B0604020202020204" pitchFamily="34" charset="0"/>
                </a:rPr>
                <a:t>01</a:t>
              </a:r>
            </a:p>
          </p:txBody>
        </p:sp>
      </p:grpSp>
      <p:sp>
        <p:nvSpPr>
          <p:cNvPr id="54" name="Oval 53">
            <a:extLst>
              <a:ext uri="{FF2B5EF4-FFF2-40B4-BE49-F238E27FC236}">
                <a16:creationId xmlns:a16="http://schemas.microsoft.com/office/drawing/2014/main" id="{7227FD9C-6F1A-4A56-9F2A-967B07BAFDB9}"/>
              </a:ext>
            </a:extLst>
          </p:cNvPr>
          <p:cNvSpPr/>
          <p:nvPr/>
        </p:nvSpPr>
        <p:spPr>
          <a:xfrm>
            <a:off x="2140054" y="4939400"/>
            <a:ext cx="818552" cy="81855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sz="2400" dirty="0" err="1">
              <a:latin typeface="Arial" panose="020B0604020202020204" pitchFamily="34" charset="0"/>
              <a:cs typeface="Arial" panose="020B0604020202020204" pitchFamily="34" charset="0"/>
            </a:endParaRPr>
          </a:p>
        </p:txBody>
      </p:sp>
      <p:sp>
        <p:nvSpPr>
          <p:cNvPr id="55" name="Oval 54">
            <a:extLst>
              <a:ext uri="{FF2B5EF4-FFF2-40B4-BE49-F238E27FC236}">
                <a16:creationId xmlns:a16="http://schemas.microsoft.com/office/drawing/2014/main" id="{763B99EA-A203-4F22-ACF6-8A8845BB052D}"/>
              </a:ext>
            </a:extLst>
          </p:cNvPr>
          <p:cNvSpPr/>
          <p:nvPr/>
        </p:nvSpPr>
        <p:spPr>
          <a:xfrm>
            <a:off x="2188845" y="4970331"/>
            <a:ext cx="715877" cy="715877"/>
          </a:xfrm>
          <a:prstGeom prst="ellipse">
            <a:avLst/>
          </a:prstGeom>
          <a:noFill/>
          <a:ln w="63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sz="2400" dirty="0" err="1">
              <a:latin typeface="Arial" panose="020B0604020202020204" pitchFamily="34" charset="0"/>
              <a:cs typeface="Arial" panose="020B0604020202020204" pitchFamily="34" charset="0"/>
            </a:endParaRPr>
          </a:p>
        </p:txBody>
      </p:sp>
      <p:grpSp>
        <p:nvGrpSpPr>
          <p:cNvPr id="56" name="Graphic 91" descr="Head with gears">
            <a:extLst>
              <a:ext uri="{FF2B5EF4-FFF2-40B4-BE49-F238E27FC236}">
                <a16:creationId xmlns:a16="http://schemas.microsoft.com/office/drawing/2014/main" id="{679E82E0-051B-49E1-B11D-8A3F83A567BE}"/>
              </a:ext>
            </a:extLst>
          </p:cNvPr>
          <p:cNvGrpSpPr/>
          <p:nvPr/>
        </p:nvGrpSpPr>
        <p:grpSpPr>
          <a:xfrm>
            <a:off x="1876909" y="5117524"/>
            <a:ext cx="812409" cy="1136073"/>
            <a:chOff x="3229023" y="4828114"/>
            <a:chExt cx="956024" cy="1336904"/>
          </a:xfrm>
        </p:grpSpPr>
        <p:sp>
          <p:nvSpPr>
            <p:cNvPr id="57" name="Freeform: Shape 56">
              <a:extLst>
                <a:ext uri="{FF2B5EF4-FFF2-40B4-BE49-F238E27FC236}">
                  <a16:creationId xmlns:a16="http://schemas.microsoft.com/office/drawing/2014/main" id="{57BB864B-33BD-4810-B3A6-59303DF2593D}"/>
                </a:ext>
              </a:extLst>
            </p:cNvPr>
            <p:cNvSpPr/>
            <p:nvPr/>
          </p:nvSpPr>
          <p:spPr>
            <a:xfrm>
              <a:off x="3296602" y="6011089"/>
              <a:ext cx="45052" cy="45052"/>
            </a:xfrm>
            <a:custGeom>
              <a:avLst/>
              <a:gdLst>
                <a:gd name="connsiteX0" fmla="*/ 22526 w 45052"/>
                <a:gd name="connsiteY0" fmla="*/ 0 h 45052"/>
                <a:gd name="connsiteX1" fmla="*/ 0 w 45052"/>
                <a:gd name="connsiteY1" fmla="*/ 22526 h 45052"/>
                <a:gd name="connsiteX2" fmla="*/ 22526 w 45052"/>
                <a:gd name="connsiteY2" fmla="*/ 45053 h 45052"/>
                <a:gd name="connsiteX3" fmla="*/ 45053 w 45052"/>
                <a:gd name="connsiteY3" fmla="*/ 22526 h 45052"/>
                <a:gd name="connsiteX4" fmla="*/ 22526 w 45052"/>
                <a:gd name="connsiteY4" fmla="*/ 0 h 45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2" h="45052">
                  <a:moveTo>
                    <a:pt x="22526" y="0"/>
                  </a:moveTo>
                  <a:cubicBezTo>
                    <a:pt x="10190" y="0"/>
                    <a:pt x="0" y="10190"/>
                    <a:pt x="0" y="22526"/>
                  </a:cubicBezTo>
                  <a:cubicBezTo>
                    <a:pt x="0" y="34862"/>
                    <a:pt x="10190" y="45053"/>
                    <a:pt x="22526" y="45053"/>
                  </a:cubicBezTo>
                  <a:cubicBezTo>
                    <a:pt x="34862" y="45053"/>
                    <a:pt x="45053" y="34862"/>
                    <a:pt x="45053" y="22526"/>
                  </a:cubicBezTo>
                  <a:cubicBezTo>
                    <a:pt x="45053" y="10190"/>
                    <a:pt x="34862" y="0"/>
                    <a:pt x="22526" y="0"/>
                  </a:cubicBezTo>
                  <a:close/>
                </a:path>
              </a:pathLst>
            </a:custGeom>
            <a:solidFill>
              <a:schemeClr val="bg1"/>
            </a:solidFill>
            <a:ln w="5358"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63BD93A0-49C6-4058-99E6-DDC687577C00}"/>
                </a:ext>
              </a:extLst>
            </p:cNvPr>
            <p:cNvSpPr/>
            <p:nvPr/>
          </p:nvSpPr>
          <p:spPr>
            <a:xfrm>
              <a:off x="3229023" y="6119966"/>
              <a:ext cx="45052" cy="45052"/>
            </a:xfrm>
            <a:custGeom>
              <a:avLst/>
              <a:gdLst>
                <a:gd name="connsiteX0" fmla="*/ 45053 w 45052"/>
                <a:gd name="connsiteY0" fmla="*/ 22526 h 45052"/>
                <a:gd name="connsiteX1" fmla="*/ 22526 w 45052"/>
                <a:gd name="connsiteY1" fmla="*/ 45053 h 45052"/>
                <a:gd name="connsiteX2" fmla="*/ 0 w 45052"/>
                <a:gd name="connsiteY2" fmla="*/ 22526 h 45052"/>
                <a:gd name="connsiteX3" fmla="*/ 22526 w 45052"/>
                <a:gd name="connsiteY3" fmla="*/ 0 h 45052"/>
                <a:gd name="connsiteX4" fmla="*/ 45053 w 45052"/>
                <a:gd name="connsiteY4" fmla="*/ 22526 h 45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2" h="45052">
                  <a:moveTo>
                    <a:pt x="45053" y="22526"/>
                  </a:moveTo>
                  <a:cubicBezTo>
                    <a:pt x="45053" y="34967"/>
                    <a:pt x="34967" y="45053"/>
                    <a:pt x="22526" y="45053"/>
                  </a:cubicBezTo>
                  <a:cubicBezTo>
                    <a:pt x="10085" y="45053"/>
                    <a:pt x="0" y="34967"/>
                    <a:pt x="0" y="22526"/>
                  </a:cubicBezTo>
                  <a:cubicBezTo>
                    <a:pt x="0" y="10085"/>
                    <a:pt x="10085" y="0"/>
                    <a:pt x="22526" y="0"/>
                  </a:cubicBezTo>
                  <a:cubicBezTo>
                    <a:pt x="34967" y="0"/>
                    <a:pt x="45053" y="10085"/>
                    <a:pt x="45053" y="22526"/>
                  </a:cubicBezTo>
                  <a:close/>
                </a:path>
              </a:pathLst>
            </a:custGeom>
            <a:solidFill>
              <a:schemeClr val="bg1"/>
            </a:solidFill>
            <a:ln w="5358"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9B6C0B9B-4DD0-47EF-A369-7A07DC95F241}"/>
                </a:ext>
              </a:extLst>
            </p:cNvPr>
            <p:cNvSpPr/>
            <p:nvPr/>
          </p:nvSpPr>
          <p:spPr>
            <a:xfrm>
              <a:off x="3820176" y="4828114"/>
              <a:ext cx="364871" cy="432826"/>
            </a:xfrm>
            <a:custGeom>
              <a:avLst/>
              <a:gdLst>
                <a:gd name="connsiteX0" fmla="*/ 241461 w 364872"/>
                <a:gd name="connsiteY0" fmla="*/ 105659 h 432826"/>
                <a:gd name="connsiteX1" fmla="*/ 228052 w 364872"/>
                <a:gd name="connsiteY1" fmla="*/ 112095 h 432826"/>
                <a:gd name="connsiteX2" fmla="*/ 222689 w 364872"/>
                <a:gd name="connsiteY2" fmla="*/ 123895 h 432826"/>
                <a:gd name="connsiteX3" fmla="*/ 227516 w 364872"/>
                <a:gd name="connsiteY3" fmla="*/ 137840 h 432826"/>
                <a:gd name="connsiteX4" fmla="*/ 216789 w 364872"/>
                <a:gd name="connsiteY4" fmla="*/ 148566 h 432826"/>
                <a:gd name="connsiteX5" fmla="*/ 202844 w 364872"/>
                <a:gd name="connsiteY5" fmla="*/ 143739 h 432826"/>
                <a:gd name="connsiteX6" fmla="*/ 191045 w 364872"/>
                <a:gd name="connsiteY6" fmla="*/ 148566 h 432826"/>
                <a:gd name="connsiteX7" fmla="*/ 184609 w 364872"/>
                <a:gd name="connsiteY7" fmla="*/ 161439 h 432826"/>
                <a:gd name="connsiteX8" fmla="*/ 169591 w 364872"/>
                <a:gd name="connsiteY8" fmla="*/ 161439 h 432826"/>
                <a:gd name="connsiteX9" fmla="*/ 163155 w 364872"/>
                <a:gd name="connsiteY9" fmla="*/ 148030 h 432826"/>
                <a:gd name="connsiteX10" fmla="*/ 151356 w 364872"/>
                <a:gd name="connsiteY10" fmla="*/ 143203 h 432826"/>
                <a:gd name="connsiteX11" fmla="*/ 137411 w 364872"/>
                <a:gd name="connsiteY11" fmla="*/ 148030 h 432826"/>
                <a:gd name="connsiteX12" fmla="*/ 126684 w 364872"/>
                <a:gd name="connsiteY12" fmla="*/ 137303 h 432826"/>
                <a:gd name="connsiteX13" fmla="*/ 131511 w 364872"/>
                <a:gd name="connsiteY13" fmla="*/ 123358 h 432826"/>
                <a:gd name="connsiteX14" fmla="*/ 126684 w 364872"/>
                <a:gd name="connsiteY14" fmla="*/ 111559 h 432826"/>
                <a:gd name="connsiteX15" fmla="*/ 113276 w 364872"/>
                <a:gd name="connsiteY15" fmla="*/ 105123 h 432826"/>
                <a:gd name="connsiteX16" fmla="*/ 113276 w 364872"/>
                <a:gd name="connsiteY16" fmla="*/ 90105 h 432826"/>
                <a:gd name="connsiteX17" fmla="*/ 126684 w 364872"/>
                <a:gd name="connsiteY17" fmla="*/ 83669 h 432826"/>
                <a:gd name="connsiteX18" fmla="*/ 131511 w 364872"/>
                <a:gd name="connsiteY18" fmla="*/ 71870 h 432826"/>
                <a:gd name="connsiteX19" fmla="*/ 127220 w 364872"/>
                <a:gd name="connsiteY19" fmla="*/ 57925 h 432826"/>
                <a:gd name="connsiteX20" fmla="*/ 137947 w 364872"/>
                <a:gd name="connsiteY20" fmla="*/ 47198 h 432826"/>
                <a:gd name="connsiteX21" fmla="*/ 151892 w 364872"/>
                <a:gd name="connsiteY21" fmla="*/ 52025 h 432826"/>
                <a:gd name="connsiteX22" fmla="*/ 163692 w 364872"/>
                <a:gd name="connsiteY22" fmla="*/ 47198 h 432826"/>
                <a:gd name="connsiteX23" fmla="*/ 170128 w 364872"/>
                <a:gd name="connsiteY23" fmla="*/ 33789 h 432826"/>
                <a:gd name="connsiteX24" fmla="*/ 185145 w 364872"/>
                <a:gd name="connsiteY24" fmla="*/ 33789 h 432826"/>
                <a:gd name="connsiteX25" fmla="*/ 191581 w 364872"/>
                <a:gd name="connsiteY25" fmla="*/ 46662 h 432826"/>
                <a:gd name="connsiteX26" fmla="*/ 203381 w 364872"/>
                <a:gd name="connsiteY26" fmla="*/ 51489 h 432826"/>
                <a:gd name="connsiteX27" fmla="*/ 217326 w 364872"/>
                <a:gd name="connsiteY27" fmla="*/ 46662 h 432826"/>
                <a:gd name="connsiteX28" fmla="*/ 228052 w 364872"/>
                <a:gd name="connsiteY28" fmla="*/ 57388 h 432826"/>
                <a:gd name="connsiteX29" fmla="*/ 223225 w 364872"/>
                <a:gd name="connsiteY29" fmla="*/ 71333 h 432826"/>
                <a:gd name="connsiteX30" fmla="*/ 228052 w 364872"/>
                <a:gd name="connsiteY30" fmla="*/ 83133 h 432826"/>
                <a:gd name="connsiteX31" fmla="*/ 241461 w 364872"/>
                <a:gd name="connsiteY31" fmla="*/ 89569 h 432826"/>
                <a:gd name="connsiteX32" fmla="*/ 241461 w 364872"/>
                <a:gd name="connsiteY32" fmla="*/ 105659 h 432826"/>
                <a:gd name="connsiteX33" fmla="*/ 173882 w 364872"/>
                <a:gd name="connsiteY33" fmla="*/ 214536 h 432826"/>
                <a:gd name="connsiteX34" fmla="*/ 160474 w 364872"/>
                <a:gd name="connsiteY34" fmla="*/ 220972 h 432826"/>
                <a:gd name="connsiteX35" fmla="*/ 155646 w 364872"/>
                <a:gd name="connsiteY35" fmla="*/ 232772 h 432826"/>
                <a:gd name="connsiteX36" fmla="*/ 159937 w 364872"/>
                <a:gd name="connsiteY36" fmla="*/ 246717 h 432826"/>
                <a:gd name="connsiteX37" fmla="*/ 149210 w 364872"/>
                <a:gd name="connsiteY37" fmla="*/ 257444 h 432826"/>
                <a:gd name="connsiteX38" fmla="*/ 135266 w 364872"/>
                <a:gd name="connsiteY38" fmla="*/ 252616 h 432826"/>
                <a:gd name="connsiteX39" fmla="*/ 123466 w 364872"/>
                <a:gd name="connsiteY39" fmla="*/ 257444 h 432826"/>
                <a:gd name="connsiteX40" fmla="*/ 117566 w 364872"/>
                <a:gd name="connsiteY40" fmla="*/ 270316 h 432826"/>
                <a:gd name="connsiteX41" fmla="*/ 102549 w 364872"/>
                <a:gd name="connsiteY41" fmla="*/ 270316 h 432826"/>
                <a:gd name="connsiteX42" fmla="*/ 96113 w 364872"/>
                <a:gd name="connsiteY42" fmla="*/ 256907 h 432826"/>
                <a:gd name="connsiteX43" fmla="*/ 84313 w 364872"/>
                <a:gd name="connsiteY43" fmla="*/ 252080 h 432826"/>
                <a:gd name="connsiteX44" fmla="*/ 70368 w 364872"/>
                <a:gd name="connsiteY44" fmla="*/ 256371 h 432826"/>
                <a:gd name="connsiteX45" fmla="*/ 59642 w 364872"/>
                <a:gd name="connsiteY45" fmla="*/ 245644 h 432826"/>
                <a:gd name="connsiteX46" fmla="*/ 64469 w 364872"/>
                <a:gd name="connsiteY46" fmla="*/ 231699 h 432826"/>
                <a:gd name="connsiteX47" fmla="*/ 59642 w 364872"/>
                <a:gd name="connsiteY47" fmla="*/ 219900 h 432826"/>
                <a:gd name="connsiteX48" fmla="*/ 46233 w 364872"/>
                <a:gd name="connsiteY48" fmla="*/ 213464 h 432826"/>
                <a:gd name="connsiteX49" fmla="*/ 46233 w 364872"/>
                <a:gd name="connsiteY49" fmla="*/ 198446 h 432826"/>
                <a:gd name="connsiteX50" fmla="*/ 59642 w 364872"/>
                <a:gd name="connsiteY50" fmla="*/ 192010 h 432826"/>
                <a:gd name="connsiteX51" fmla="*/ 64469 w 364872"/>
                <a:gd name="connsiteY51" fmla="*/ 180210 h 432826"/>
                <a:gd name="connsiteX52" fmla="*/ 59642 w 364872"/>
                <a:gd name="connsiteY52" fmla="*/ 166266 h 432826"/>
                <a:gd name="connsiteX53" fmla="*/ 70368 w 364872"/>
                <a:gd name="connsiteY53" fmla="*/ 155539 h 432826"/>
                <a:gd name="connsiteX54" fmla="*/ 84313 w 364872"/>
                <a:gd name="connsiteY54" fmla="*/ 160366 h 432826"/>
                <a:gd name="connsiteX55" fmla="*/ 96113 w 364872"/>
                <a:gd name="connsiteY55" fmla="*/ 155539 h 432826"/>
                <a:gd name="connsiteX56" fmla="*/ 102549 w 364872"/>
                <a:gd name="connsiteY56" fmla="*/ 142130 h 432826"/>
                <a:gd name="connsiteX57" fmla="*/ 118103 w 364872"/>
                <a:gd name="connsiteY57" fmla="*/ 142130 h 432826"/>
                <a:gd name="connsiteX58" fmla="*/ 124539 w 364872"/>
                <a:gd name="connsiteY58" fmla="*/ 155539 h 432826"/>
                <a:gd name="connsiteX59" fmla="*/ 136338 w 364872"/>
                <a:gd name="connsiteY59" fmla="*/ 160366 h 432826"/>
                <a:gd name="connsiteX60" fmla="*/ 150283 w 364872"/>
                <a:gd name="connsiteY60" fmla="*/ 155539 h 432826"/>
                <a:gd name="connsiteX61" fmla="*/ 161010 w 364872"/>
                <a:gd name="connsiteY61" fmla="*/ 166266 h 432826"/>
                <a:gd name="connsiteX62" fmla="*/ 156183 w 364872"/>
                <a:gd name="connsiteY62" fmla="*/ 180210 h 432826"/>
                <a:gd name="connsiteX63" fmla="*/ 161010 w 364872"/>
                <a:gd name="connsiteY63" fmla="*/ 192010 h 432826"/>
                <a:gd name="connsiteX64" fmla="*/ 174418 w 364872"/>
                <a:gd name="connsiteY64" fmla="*/ 198446 h 432826"/>
                <a:gd name="connsiteX65" fmla="*/ 173882 w 364872"/>
                <a:gd name="connsiteY65" fmla="*/ 214536 h 432826"/>
                <a:gd name="connsiteX66" fmla="*/ 173882 w 364872"/>
                <a:gd name="connsiteY66" fmla="*/ 214536 h 432826"/>
                <a:gd name="connsiteX67" fmla="*/ 359456 w 364872"/>
                <a:gd name="connsiteY67" fmla="*/ 234381 h 432826"/>
                <a:gd name="connsiteX68" fmla="*/ 322448 w 364872"/>
                <a:gd name="connsiteY68" fmla="*/ 170020 h 432826"/>
                <a:gd name="connsiteX69" fmla="*/ 322448 w 364872"/>
                <a:gd name="connsiteY69" fmla="*/ 167338 h 432826"/>
                <a:gd name="connsiteX70" fmla="*/ 243606 w 364872"/>
                <a:gd name="connsiteY70" fmla="*/ 22526 h 432826"/>
                <a:gd name="connsiteX71" fmla="*/ 78950 w 364872"/>
                <a:gd name="connsiteY71" fmla="*/ 22526 h 432826"/>
                <a:gd name="connsiteX72" fmla="*/ 108 w 364872"/>
                <a:gd name="connsiteY72" fmla="*/ 167338 h 432826"/>
                <a:gd name="connsiteX73" fmla="*/ 63396 w 364872"/>
                <a:gd name="connsiteY73" fmla="*/ 297133 h 432826"/>
                <a:gd name="connsiteX74" fmla="*/ 63396 w 364872"/>
                <a:gd name="connsiteY74" fmla="*/ 432827 h 432826"/>
                <a:gd name="connsiteX75" fmla="*/ 232880 w 364872"/>
                <a:gd name="connsiteY75" fmla="*/ 432827 h 432826"/>
                <a:gd name="connsiteX76" fmla="*/ 232880 w 364872"/>
                <a:gd name="connsiteY76" fmla="*/ 368466 h 432826"/>
                <a:gd name="connsiteX77" fmla="*/ 259160 w 364872"/>
                <a:gd name="connsiteY77" fmla="*/ 368466 h 432826"/>
                <a:gd name="connsiteX78" fmla="*/ 304213 w 364872"/>
                <a:gd name="connsiteY78" fmla="*/ 349694 h 432826"/>
                <a:gd name="connsiteX79" fmla="*/ 322448 w 364872"/>
                <a:gd name="connsiteY79" fmla="*/ 304105 h 432826"/>
                <a:gd name="connsiteX80" fmla="*/ 322448 w 364872"/>
                <a:gd name="connsiteY80" fmla="*/ 271925 h 432826"/>
                <a:gd name="connsiteX81" fmla="*/ 346047 w 364872"/>
                <a:gd name="connsiteY81" fmla="*/ 271925 h 432826"/>
                <a:gd name="connsiteX82" fmla="*/ 359456 w 364872"/>
                <a:gd name="connsiteY82" fmla="*/ 234381 h 43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64872" h="432826">
                  <a:moveTo>
                    <a:pt x="241461" y="105659"/>
                  </a:moveTo>
                  <a:lnTo>
                    <a:pt x="228052" y="112095"/>
                  </a:lnTo>
                  <a:cubicBezTo>
                    <a:pt x="226980" y="116386"/>
                    <a:pt x="224834" y="120140"/>
                    <a:pt x="222689" y="123895"/>
                  </a:cubicBezTo>
                  <a:lnTo>
                    <a:pt x="227516" y="137840"/>
                  </a:lnTo>
                  <a:lnTo>
                    <a:pt x="216789" y="148566"/>
                  </a:lnTo>
                  <a:lnTo>
                    <a:pt x="202844" y="143739"/>
                  </a:lnTo>
                  <a:cubicBezTo>
                    <a:pt x="199090" y="145885"/>
                    <a:pt x="195336" y="147494"/>
                    <a:pt x="191045" y="148566"/>
                  </a:cubicBezTo>
                  <a:lnTo>
                    <a:pt x="184609" y="161439"/>
                  </a:lnTo>
                  <a:lnTo>
                    <a:pt x="169591" y="161439"/>
                  </a:lnTo>
                  <a:lnTo>
                    <a:pt x="163155" y="148030"/>
                  </a:lnTo>
                  <a:cubicBezTo>
                    <a:pt x="158865" y="146957"/>
                    <a:pt x="155110" y="145348"/>
                    <a:pt x="151356" y="143203"/>
                  </a:cubicBezTo>
                  <a:lnTo>
                    <a:pt x="137411" y="148030"/>
                  </a:lnTo>
                  <a:lnTo>
                    <a:pt x="126684" y="137303"/>
                  </a:lnTo>
                  <a:lnTo>
                    <a:pt x="131511" y="123358"/>
                  </a:lnTo>
                  <a:cubicBezTo>
                    <a:pt x="129366" y="119604"/>
                    <a:pt x="127757" y="115850"/>
                    <a:pt x="126684" y="111559"/>
                  </a:cubicBezTo>
                  <a:lnTo>
                    <a:pt x="113276" y="105123"/>
                  </a:lnTo>
                  <a:lnTo>
                    <a:pt x="113276" y="90105"/>
                  </a:lnTo>
                  <a:lnTo>
                    <a:pt x="126684" y="83669"/>
                  </a:lnTo>
                  <a:cubicBezTo>
                    <a:pt x="127757" y="79378"/>
                    <a:pt x="129366" y="75624"/>
                    <a:pt x="131511" y="71870"/>
                  </a:cubicBezTo>
                  <a:lnTo>
                    <a:pt x="127220" y="57925"/>
                  </a:lnTo>
                  <a:lnTo>
                    <a:pt x="137947" y="47198"/>
                  </a:lnTo>
                  <a:lnTo>
                    <a:pt x="151892" y="52025"/>
                  </a:lnTo>
                  <a:cubicBezTo>
                    <a:pt x="155646" y="49880"/>
                    <a:pt x="159401" y="48271"/>
                    <a:pt x="163692" y="47198"/>
                  </a:cubicBezTo>
                  <a:lnTo>
                    <a:pt x="170128" y="33789"/>
                  </a:lnTo>
                  <a:lnTo>
                    <a:pt x="185145" y="33789"/>
                  </a:lnTo>
                  <a:lnTo>
                    <a:pt x="191581" y="46662"/>
                  </a:lnTo>
                  <a:cubicBezTo>
                    <a:pt x="195872" y="47734"/>
                    <a:pt x="199626" y="49343"/>
                    <a:pt x="203381" y="51489"/>
                  </a:cubicBezTo>
                  <a:lnTo>
                    <a:pt x="217326" y="46662"/>
                  </a:lnTo>
                  <a:lnTo>
                    <a:pt x="228052" y="57388"/>
                  </a:lnTo>
                  <a:lnTo>
                    <a:pt x="223225" y="71333"/>
                  </a:lnTo>
                  <a:cubicBezTo>
                    <a:pt x="225371" y="75088"/>
                    <a:pt x="226980" y="78842"/>
                    <a:pt x="228052" y="83133"/>
                  </a:cubicBezTo>
                  <a:lnTo>
                    <a:pt x="241461" y="89569"/>
                  </a:lnTo>
                  <a:lnTo>
                    <a:pt x="241461" y="105659"/>
                  </a:lnTo>
                  <a:close/>
                  <a:moveTo>
                    <a:pt x="173882" y="214536"/>
                  </a:moveTo>
                  <a:lnTo>
                    <a:pt x="160474" y="220972"/>
                  </a:lnTo>
                  <a:cubicBezTo>
                    <a:pt x="159401" y="225263"/>
                    <a:pt x="157792" y="229017"/>
                    <a:pt x="155646" y="232772"/>
                  </a:cubicBezTo>
                  <a:lnTo>
                    <a:pt x="159937" y="246717"/>
                  </a:lnTo>
                  <a:lnTo>
                    <a:pt x="149210" y="257444"/>
                  </a:lnTo>
                  <a:lnTo>
                    <a:pt x="135266" y="252616"/>
                  </a:lnTo>
                  <a:cubicBezTo>
                    <a:pt x="131511" y="254762"/>
                    <a:pt x="127757" y="256371"/>
                    <a:pt x="123466" y="257444"/>
                  </a:cubicBezTo>
                  <a:lnTo>
                    <a:pt x="117566" y="270316"/>
                  </a:lnTo>
                  <a:lnTo>
                    <a:pt x="102549" y="270316"/>
                  </a:lnTo>
                  <a:lnTo>
                    <a:pt x="96113" y="256907"/>
                  </a:lnTo>
                  <a:cubicBezTo>
                    <a:pt x="91822" y="255834"/>
                    <a:pt x="88068" y="254225"/>
                    <a:pt x="84313" y="252080"/>
                  </a:cubicBezTo>
                  <a:lnTo>
                    <a:pt x="70368" y="256371"/>
                  </a:lnTo>
                  <a:lnTo>
                    <a:pt x="59642" y="245644"/>
                  </a:lnTo>
                  <a:lnTo>
                    <a:pt x="64469" y="231699"/>
                  </a:lnTo>
                  <a:cubicBezTo>
                    <a:pt x="62323" y="227945"/>
                    <a:pt x="60714" y="224190"/>
                    <a:pt x="59642" y="219900"/>
                  </a:cubicBezTo>
                  <a:lnTo>
                    <a:pt x="46233" y="213464"/>
                  </a:lnTo>
                  <a:lnTo>
                    <a:pt x="46233" y="198446"/>
                  </a:lnTo>
                  <a:lnTo>
                    <a:pt x="59642" y="192010"/>
                  </a:lnTo>
                  <a:cubicBezTo>
                    <a:pt x="60714" y="187719"/>
                    <a:pt x="62323" y="183965"/>
                    <a:pt x="64469" y="180210"/>
                  </a:cubicBezTo>
                  <a:lnTo>
                    <a:pt x="59642" y="166266"/>
                  </a:lnTo>
                  <a:lnTo>
                    <a:pt x="70368" y="155539"/>
                  </a:lnTo>
                  <a:lnTo>
                    <a:pt x="84313" y="160366"/>
                  </a:lnTo>
                  <a:cubicBezTo>
                    <a:pt x="88068" y="158220"/>
                    <a:pt x="91822" y="156611"/>
                    <a:pt x="96113" y="155539"/>
                  </a:cubicBezTo>
                  <a:lnTo>
                    <a:pt x="102549" y="142130"/>
                  </a:lnTo>
                  <a:lnTo>
                    <a:pt x="118103" y="142130"/>
                  </a:lnTo>
                  <a:lnTo>
                    <a:pt x="124539" y="155539"/>
                  </a:lnTo>
                  <a:cubicBezTo>
                    <a:pt x="128829" y="156611"/>
                    <a:pt x="132584" y="158220"/>
                    <a:pt x="136338" y="160366"/>
                  </a:cubicBezTo>
                  <a:lnTo>
                    <a:pt x="150283" y="155539"/>
                  </a:lnTo>
                  <a:lnTo>
                    <a:pt x="161010" y="166266"/>
                  </a:lnTo>
                  <a:lnTo>
                    <a:pt x="156183" y="180210"/>
                  </a:lnTo>
                  <a:cubicBezTo>
                    <a:pt x="158328" y="183965"/>
                    <a:pt x="159937" y="187719"/>
                    <a:pt x="161010" y="192010"/>
                  </a:cubicBezTo>
                  <a:lnTo>
                    <a:pt x="174418" y="198446"/>
                  </a:lnTo>
                  <a:lnTo>
                    <a:pt x="173882" y="214536"/>
                  </a:lnTo>
                  <a:lnTo>
                    <a:pt x="173882" y="214536"/>
                  </a:lnTo>
                  <a:close/>
                  <a:moveTo>
                    <a:pt x="359456" y="234381"/>
                  </a:moveTo>
                  <a:lnTo>
                    <a:pt x="322448" y="170020"/>
                  </a:lnTo>
                  <a:lnTo>
                    <a:pt x="322448" y="167338"/>
                  </a:lnTo>
                  <a:cubicBezTo>
                    <a:pt x="324594" y="108341"/>
                    <a:pt x="294559" y="53098"/>
                    <a:pt x="243606" y="22526"/>
                  </a:cubicBezTo>
                  <a:cubicBezTo>
                    <a:pt x="192654" y="-7509"/>
                    <a:pt x="129902" y="-7509"/>
                    <a:pt x="78950" y="22526"/>
                  </a:cubicBezTo>
                  <a:cubicBezTo>
                    <a:pt x="27997" y="52561"/>
                    <a:pt x="-2038" y="108341"/>
                    <a:pt x="108" y="167338"/>
                  </a:cubicBezTo>
                  <a:cubicBezTo>
                    <a:pt x="108" y="218291"/>
                    <a:pt x="23170" y="266025"/>
                    <a:pt x="63396" y="297133"/>
                  </a:cubicBezTo>
                  <a:lnTo>
                    <a:pt x="63396" y="432827"/>
                  </a:lnTo>
                  <a:lnTo>
                    <a:pt x="232880" y="432827"/>
                  </a:lnTo>
                  <a:lnTo>
                    <a:pt x="232880" y="368466"/>
                  </a:lnTo>
                  <a:lnTo>
                    <a:pt x="259160" y="368466"/>
                  </a:lnTo>
                  <a:cubicBezTo>
                    <a:pt x="276323" y="368466"/>
                    <a:pt x="292413" y="361494"/>
                    <a:pt x="304213" y="349694"/>
                  </a:cubicBezTo>
                  <a:cubicBezTo>
                    <a:pt x="316012" y="337358"/>
                    <a:pt x="322448" y="321268"/>
                    <a:pt x="322448" y="304105"/>
                  </a:cubicBezTo>
                  <a:lnTo>
                    <a:pt x="322448" y="271925"/>
                  </a:lnTo>
                  <a:lnTo>
                    <a:pt x="346047" y="271925"/>
                  </a:lnTo>
                  <a:cubicBezTo>
                    <a:pt x="359992" y="270316"/>
                    <a:pt x="372328" y="254225"/>
                    <a:pt x="359456" y="234381"/>
                  </a:cubicBezTo>
                  <a:close/>
                </a:path>
              </a:pathLst>
            </a:custGeom>
            <a:solidFill>
              <a:schemeClr val="bg1"/>
            </a:solidFill>
            <a:ln w="5358" cap="flat">
              <a:noFill/>
              <a:prstDash val="solid"/>
              <a:miter/>
            </a:ln>
          </p:spPr>
          <p:txBody>
            <a:bodyPr rtlCol="0" anchor="ctr"/>
            <a:lstStyle/>
            <a:p>
              <a:endParaRPr lang="en-US"/>
            </a:p>
          </p:txBody>
        </p:sp>
      </p:grpSp>
      <p:sp>
        <p:nvSpPr>
          <p:cNvPr id="60" name="Rectangle: Rounded Corners 59">
            <a:extLst>
              <a:ext uri="{FF2B5EF4-FFF2-40B4-BE49-F238E27FC236}">
                <a16:creationId xmlns:a16="http://schemas.microsoft.com/office/drawing/2014/main" id="{106FF703-FD77-4330-A193-961A2045A17F}"/>
              </a:ext>
            </a:extLst>
          </p:cNvPr>
          <p:cNvSpPr/>
          <p:nvPr/>
        </p:nvSpPr>
        <p:spPr>
          <a:xfrm flipH="1">
            <a:off x="4563186" y="1438931"/>
            <a:ext cx="3298584" cy="4547679"/>
          </a:xfrm>
          <a:prstGeom prst="roundRect">
            <a:avLst>
              <a:gd name="adj" fmla="val 10985"/>
            </a:avLst>
          </a:prstGeom>
          <a:noFill/>
          <a:ln>
            <a:gradFill flip="none" rotWithShape="1">
              <a:gsLst>
                <a:gs pos="8000">
                  <a:schemeClr val="accent4">
                    <a:lumMod val="20000"/>
                    <a:lumOff val="80000"/>
                  </a:schemeClr>
                </a:gs>
                <a:gs pos="37000">
                  <a:schemeClr val="accent4"/>
                </a:gs>
              </a:gsLst>
              <a:lin ang="10800000" scaled="0"/>
              <a:tileRect/>
            </a:gra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latin typeface="Arial" panose="020B0604020202020204" pitchFamily="34" charset="0"/>
              <a:cs typeface="Arial" panose="020B0604020202020204" pitchFamily="34" charset="0"/>
            </a:endParaRPr>
          </a:p>
        </p:txBody>
      </p:sp>
      <p:cxnSp>
        <p:nvCxnSpPr>
          <p:cNvPr id="61" name="Straight Connector 60">
            <a:extLst>
              <a:ext uri="{FF2B5EF4-FFF2-40B4-BE49-F238E27FC236}">
                <a16:creationId xmlns:a16="http://schemas.microsoft.com/office/drawing/2014/main" id="{E9DBC5FE-64DF-45A2-9489-7B3E67834D84}"/>
              </a:ext>
            </a:extLst>
          </p:cNvPr>
          <p:cNvCxnSpPr>
            <a:cxnSpLocks/>
          </p:cNvCxnSpPr>
          <p:nvPr/>
        </p:nvCxnSpPr>
        <p:spPr>
          <a:xfrm>
            <a:off x="4907492" y="1988683"/>
            <a:ext cx="2609975" cy="0"/>
          </a:xfrm>
          <a:prstGeom prst="line">
            <a:avLst/>
          </a:prstGeom>
          <a:ln w="9525">
            <a:solidFill>
              <a:schemeClr val="accent2"/>
            </a:solidFill>
            <a:prstDash val="dash"/>
            <a:headEnd type="diamond" w="med" len="med"/>
            <a:tailEnd type="diamond" w="med" len="med"/>
          </a:ln>
          <a:effectLst/>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211D1264-67EF-4014-B9A7-93E6C3B9ADA7}"/>
              </a:ext>
            </a:extLst>
          </p:cNvPr>
          <p:cNvSpPr txBox="1"/>
          <p:nvPr/>
        </p:nvSpPr>
        <p:spPr>
          <a:xfrm>
            <a:off x="5110736" y="1542922"/>
            <a:ext cx="2203485" cy="369332"/>
          </a:xfrm>
          <a:prstGeom prst="rect">
            <a:avLst/>
          </a:prstGeom>
          <a:noFill/>
        </p:spPr>
        <p:txBody>
          <a:bodyPr wrap="square" rtlCol="0" anchor="b">
            <a:noAutofit/>
          </a:bodyPr>
          <a:lstStyle/>
          <a:p>
            <a:pPr algn="ctr"/>
            <a:r>
              <a:rPr lang="en-US" sz="1600" b="1" dirty="0">
                <a:latin typeface="Arial" panose="020B0604020202020204" pitchFamily="34" charset="0"/>
                <a:cs typeface="Arial" panose="020B0604020202020204" pitchFamily="34" charset="0"/>
              </a:rPr>
              <a:t>How?</a:t>
            </a:r>
          </a:p>
        </p:txBody>
      </p:sp>
      <p:sp>
        <p:nvSpPr>
          <p:cNvPr id="63" name="TextBox 62">
            <a:extLst>
              <a:ext uri="{FF2B5EF4-FFF2-40B4-BE49-F238E27FC236}">
                <a16:creationId xmlns:a16="http://schemas.microsoft.com/office/drawing/2014/main" id="{DAD00A49-1C2E-479A-B882-4FF2D84D627E}"/>
              </a:ext>
            </a:extLst>
          </p:cNvPr>
          <p:cNvSpPr txBox="1"/>
          <p:nvPr/>
        </p:nvSpPr>
        <p:spPr>
          <a:xfrm>
            <a:off x="4710018" y="2161854"/>
            <a:ext cx="2791563" cy="2718547"/>
          </a:xfrm>
          <a:prstGeom prst="rect">
            <a:avLst/>
          </a:prstGeom>
          <a:noFill/>
        </p:spPr>
        <p:txBody>
          <a:bodyPr wrap="square" rtlCol="0" anchor="t">
            <a:noAutofit/>
          </a:bodyPr>
          <a:lstStyle/>
          <a:p>
            <a:pPr marL="228600" lvl="1" indent="-228600">
              <a:spcBef>
                <a:spcPts val="600"/>
              </a:spcBef>
              <a:spcAft>
                <a:spcPts val="600"/>
              </a:spcAft>
              <a:buClr>
                <a:schemeClr val="accent1"/>
              </a:buClr>
              <a:buFont typeface="Wingdings" panose="05000000000000000000" pitchFamily="2" charset="2"/>
              <a:buChar char="§"/>
              <a:defRPr/>
            </a:pPr>
            <a:r>
              <a:rPr lang="en-US" sz="1300" dirty="0">
                <a:latin typeface="Arial" panose="020B0604020202020204" pitchFamily="34" charset="0"/>
                <a:cs typeface="Arial" panose="020B0604020202020204" pitchFamily="34" charset="0"/>
              </a:rPr>
              <a:t>A data governance dashboard, tracking the health of the core objects and its fields was built with the following set of views:</a:t>
            </a:r>
          </a:p>
          <a:p>
            <a:pPr marL="685800" lvl="2" indent="-228600">
              <a:spcBef>
                <a:spcPts val="600"/>
              </a:spcBef>
              <a:spcAft>
                <a:spcPts val="600"/>
              </a:spcAft>
              <a:buClr>
                <a:schemeClr val="accent1"/>
              </a:buClr>
              <a:buFont typeface="Wingdings" panose="05000000000000000000" pitchFamily="2" charset="2"/>
              <a:buChar char="§"/>
              <a:defRPr/>
            </a:pPr>
            <a:r>
              <a:rPr lang="en-US" sz="1300" dirty="0">
                <a:latin typeface="Arial" panose="020B0604020202020204" pitchFamily="34" charset="0"/>
                <a:cs typeface="Arial" panose="020B0604020202020204" pitchFamily="34" charset="0"/>
              </a:rPr>
              <a:t>Sales Audit View for Senior Leadership</a:t>
            </a:r>
          </a:p>
          <a:p>
            <a:pPr marL="685800" lvl="2" indent="-228600">
              <a:spcBef>
                <a:spcPts val="600"/>
              </a:spcBef>
              <a:spcAft>
                <a:spcPts val="600"/>
              </a:spcAft>
              <a:buClr>
                <a:schemeClr val="accent1"/>
              </a:buClr>
              <a:buFont typeface="Wingdings" panose="05000000000000000000" pitchFamily="2" charset="2"/>
              <a:buChar char="§"/>
              <a:defRPr/>
            </a:pPr>
            <a:r>
              <a:rPr lang="en-US" sz="1300" dirty="0">
                <a:latin typeface="Arial" panose="020B0604020202020204" pitchFamily="34" charset="0"/>
                <a:cs typeface="Arial" panose="020B0604020202020204" pitchFamily="34" charset="0"/>
              </a:rPr>
              <a:t>Core information(Health Tracker for core fields in CRM)  for Regional Sales heads</a:t>
            </a:r>
          </a:p>
          <a:p>
            <a:pPr marL="685800" lvl="2" indent="-228600">
              <a:spcBef>
                <a:spcPts val="600"/>
              </a:spcBef>
              <a:spcAft>
                <a:spcPts val="600"/>
              </a:spcAft>
              <a:buClr>
                <a:schemeClr val="accent1"/>
              </a:buClr>
              <a:buFont typeface="Wingdings" panose="05000000000000000000" pitchFamily="2" charset="2"/>
              <a:buChar char="§"/>
              <a:defRPr/>
            </a:pPr>
            <a:r>
              <a:rPr lang="en-US" sz="1300" dirty="0">
                <a:latin typeface="Arial" panose="020B0604020202020204" pitchFamily="34" charset="0"/>
                <a:cs typeface="Arial" panose="020B0604020202020204" pitchFamily="34" charset="0"/>
              </a:rPr>
              <a:t>Data Gaps/ Inconsistences for Regional Sales heads</a:t>
            </a:r>
          </a:p>
          <a:p>
            <a:pPr marL="685800" lvl="2" indent="-228600">
              <a:spcBef>
                <a:spcPts val="600"/>
              </a:spcBef>
              <a:spcAft>
                <a:spcPts val="600"/>
              </a:spcAft>
              <a:buClr>
                <a:schemeClr val="accent1"/>
              </a:buClr>
              <a:buFont typeface="Wingdings" panose="05000000000000000000" pitchFamily="2" charset="2"/>
              <a:buChar char="§"/>
              <a:defRPr/>
            </a:pPr>
            <a:endParaRPr lang="en-US" sz="1300" dirty="0">
              <a:latin typeface="Arial" panose="020B0604020202020204" pitchFamily="34" charset="0"/>
              <a:cs typeface="Arial" panose="020B0604020202020204" pitchFamily="34" charset="0"/>
            </a:endParaRPr>
          </a:p>
        </p:txBody>
      </p:sp>
      <p:grpSp>
        <p:nvGrpSpPr>
          <p:cNvPr id="64" name="Group 63">
            <a:extLst>
              <a:ext uri="{FF2B5EF4-FFF2-40B4-BE49-F238E27FC236}">
                <a16:creationId xmlns:a16="http://schemas.microsoft.com/office/drawing/2014/main" id="{E210FFD9-4829-4770-810C-5BC79A92CE64}"/>
              </a:ext>
            </a:extLst>
          </p:cNvPr>
          <p:cNvGrpSpPr/>
          <p:nvPr/>
        </p:nvGrpSpPr>
        <p:grpSpPr>
          <a:xfrm>
            <a:off x="4378003" y="1265079"/>
            <a:ext cx="1068279" cy="1063251"/>
            <a:chOff x="1476901" y="885416"/>
            <a:chExt cx="801209" cy="797438"/>
          </a:xfrm>
        </p:grpSpPr>
        <p:sp>
          <p:nvSpPr>
            <p:cNvPr id="65" name="Right Triangle 64">
              <a:extLst>
                <a:ext uri="{FF2B5EF4-FFF2-40B4-BE49-F238E27FC236}">
                  <a16:creationId xmlns:a16="http://schemas.microsoft.com/office/drawing/2014/main" id="{B9D8FBA9-C065-4F41-BAE4-469B3B525931}"/>
                </a:ext>
              </a:extLst>
            </p:cNvPr>
            <p:cNvSpPr/>
            <p:nvPr/>
          </p:nvSpPr>
          <p:spPr>
            <a:xfrm rot="16200000">
              <a:off x="2141583" y="883056"/>
              <a:ext cx="134168" cy="138887"/>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latin typeface="Arial" panose="020B0604020202020204" pitchFamily="34" charset="0"/>
                <a:cs typeface="Arial" panose="020B0604020202020204" pitchFamily="34" charset="0"/>
              </a:endParaRPr>
            </a:p>
          </p:txBody>
        </p:sp>
        <p:sp>
          <p:nvSpPr>
            <p:cNvPr id="66" name="Right Triangle 65">
              <a:extLst>
                <a:ext uri="{FF2B5EF4-FFF2-40B4-BE49-F238E27FC236}">
                  <a16:creationId xmlns:a16="http://schemas.microsoft.com/office/drawing/2014/main" id="{BBFD27EF-84D7-437A-97F9-E9A267C0E205}"/>
                </a:ext>
              </a:extLst>
            </p:cNvPr>
            <p:cNvSpPr/>
            <p:nvPr/>
          </p:nvSpPr>
          <p:spPr>
            <a:xfrm rot="16200000">
              <a:off x="1479261" y="1546326"/>
              <a:ext cx="134168" cy="138887"/>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latin typeface="Arial" panose="020B0604020202020204" pitchFamily="34" charset="0"/>
                <a:cs typeface="Arial" panose="020B0604020202020204" pitchFamily="34" charset="0"/>
              </a:endParaRPr>
            </a:p>
          </p:txBody>
        </p:sp>
        <p:sp>
          <p:nvSpPr>
            <p:cNvPr id="67" name="TextBox 66">
              <a:extLst>
                <a:ext uri="{FF2B5EF4-FFF2-40B4-BE49-F238E27FC236}">
                  <a16:creationId xmlns:a16="http://schemas.microsoft.com/office/drawing/2014/main" id="{2B7595FE-469A-4278-B801-3A6741C1CD96}"/>
                </a:ext>
              </a:extLst>
            </p:cNvPr>
            <p:cNvSpPr txBox="1"/>
            <p:nvPr/>
          </p:nvSpPr>
          <p:spPr>
            <a:xfrm>
              <a:off x="1532484" y="958127"/>
              <a:ext cx="412292" cy="338554"/>
            </a:xfrm>
            <a:prstGeom prst="rect">
              <a:avLst/>
            </a:prstGeom>
            <a:noFill/>
            <a:ln>
              <a:noFill/>
            </a:ln>
          </p:spPr>
          <p:txBody>
            <a:bodyPr wrap="none" lIns="0" tIns="0" rIns="0" bIns="0" rtlCol="0" anchor="ctr">
              <a:noAutofit/>
            </a:bodyPr>
            <a:lstStyle/>
            <a:p>
              <a:pPr algn="ctr"/>
              <a:r>
                <a:rPr lang="en-US" sz="2133" b="1" dirty="0">
                  <a:solidFill>
                    <a:schemeClr val="bg1"/>
                  </a:solidFill>
                  <a:latin typeface="Arial" panose="020B0604020202020204" pitchFamily="34" charset="0"/>
                  <a:cs typeface="Arial" panose="020B0604020202020204" pitchFamily="34" charset="0"/>
                </a:rPr>
                <a:t>02</a:t>
              </a:r>
            </a:p>
          </p:txBody>
        </p:sp>
      </p:grpSp>
      <p:sp>
        <p:nvSpPr>
          <p:cNvPr id="68" name="Oval 67">
            <a:extLst>
              <a:ext uri="{FF2B5EF4-FFF2-40B4-BE49-F238E27FC236}">
                <a16:creationId xmlns:a16="http://schemas.microsoft.com/office/drawing/2014/main" id="{24A86D3C-842C-42D8-B727-0BB1FE1A35B0}"/>
              </a:ext>
            </a:extLst>
          </p:cNvPr>
          <p:cNvSpPr/>
          <p:nvPr/>
        </p:nvSpPr>
        <p:spPr>
          <a:xfrm>
            <a:off x="5854541" y="5008058"/>
            <a:ext cx="715877" cy="715877"/>
          </a:xfrm>
          <a:prstGeom prst="ellipse">
            <a:avLst/>
          </a:prstGeom>
          <a:noFill/>
          <a:ln w="63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sz="2400" dirty="0" err="1">
              <a:latin typeface="Arial" panose="020B0604020202020204" pitchFamily="34" charset="0"/>
              <a:cs typeface="Arial" panose="020B0604020202020204" pitchFamily="34" charset="0"/>
            </a:endParaRPr>
          </a:p>
        </p:txBody>
      </p:sp>
      <p:sp>
        <p:nvSpPr>
          <p:cNvPr id="69" name="Rectangle: Rounded Corners 68">
            <a:extLst>
              <a:ext uri="{FF2B5EF4-FFF2-40B4-BE49-F238E27FC236}">
                <a16:creationId xmlns:a16="http://schemas.microsoft.com/office/drawing/2014/main" id="{539BCD35-2058-43EC-A2A8-E1CC512E1A93}"/>
              </a:ext>
            </a:extLst>
          </p:cNvPr>
          <p:cNvSpPr/>
          <p:nvPr/>
        </p:nvSpPr>
        <p:spPr>
          <a:xfrm flipH="1">
            <a:off x="8241375" y="1438932"/>
            <a:ext cx="3298584" cy="3927064"/>
          </a:xfrm>
          <a:prstGeom prst="roundRect">
            <a:avLst>
              <a:gd name="adj" fmla="val 10985"/>
            </a:avLst>
          </a:prstGeom>
          <a:noFill/>
          <a:ln>
            <a:gradFill flip="none" rotWithShape="1">
              <a:gsLst>
                <a:gs pos="8000">
                  <a:schemeClr val="tx2">
                    <a:lumMod val="20000"/>
                    <a:lumOff val="80000"/>
                  </a:schemeClr>
                </a:gs>
                <a:gs pos="37000">
                  <a:schemeClr val="tx2"/>
                </a:gs>
              </a:gsLst>
              <a:lin ang="10800000" scaled="0"/>
              <a:tileRect/>
            </a:gra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latin typeface="Arial" panose="020B0604020202020204" pitchFamily="34" charset="0"/>
              <a:cs typeface="Arial" panose="020B0604020202020204" pitchFamily="34" charset="0"/>
            </a:endParaRPr>
          </a:p>
        </p:txBody>
      </p:sp>
      <p:cxnSp>
        <p:nvCxnSpPr>
          <p:cNvPr id="70" name="Straight Connector 69">
            <a:extLst>
              <a:ext uri="{FF2B5EF4-FFF2-40B4-BE49-F238E27FC236}">
                <a16:creationId xmlns:a16="http://schemas.microsoft.com/office/drawing/2014/main" id="{DD48214A-7271-4CCC-83E0-8E6DBCD820FB}"/>
              </a:ext>
            </a:extLst>
          </p:cNvPr>
          <p:cNvCxnSpPr>
            <a:cxnSpLocks/>
          </p:cNvCxnSpPr>
          <p:nvPr/>
        </p:nvCxnSpPr>
        <p:spPr>
          <a:xfrm>
            <a:off x="8585681" y="1988683"/>
            <a:ext cx="2609975" cy="0"/>
          </a:xfrm>
          <a:prstGeom prst="line">
            <a:avLst/>
          </a:prstGeom>
          <a:ln w="9525">
            <a:solidFill>
              <a:schemeClr val="accent2"/>
            </a:solidFill>
            <a:prstDash val="dash"/>
            <a:headEnd type="diamond" w="med" len="med"/>
            <a:tailEnd type="diamond" w="med" len="med"/>
          </a:ln>
          <a:effectLst/>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293A90B2-5135-4781-9D39-ABE92F0565C8}"/>
              </a:ext>
            </a:extLst>
          </p:cNvPr>
          <p:cNvSpPr txBox="1"/>
          <p:nvPr/>
        </p:nvSpPr>
        <p:spPr>
          <a:xfrm>
            <a:off x="8788925" y="1542922"/>
            <a:ext cx="2203485" cy="369332"/>
          </a:xfrm>
          <a:prstGeom prst="rect">
            <a:avLst/>
          </a:prstGeom>
          <a:noFill/>
        </p:spPr>
        <p:txBody>
          <a:bodyPr wrap="square" rtlCol="0" anchor="b">
            <a:noAutofit/>
          </a:bodyPr>
          <a:lstStyle/>
          <a:p>
            <a:pPr algn="ctr"/>
            <a:r>
              <a:rPr lang="en-US" sz="1600" b="1" dirty="0">
                <a:latin typeface="Arial" panose="020B0604020202020204" pitchFamily="34" charset="0"/>
                <a:cs typeface="Arial" panose="020B0604020202020204" pitchFamily="34" charset="0"/>
              </a:rPr>
              <a:t>Impact</a:t>
            </a:r>
          </a:p>
        </p:txBody>
      </p:sp>
      <p:sp>
        <p:nvSpPr>
          <p:cNvPr id="72" name="TextBox 71">
            <a:extLst>
              <a:ext uri="{FF2B5EF4-FFF2-40B4-BE49-F238E27FC236}">
                <a16:creationId xmlns:a16="http://schemas.microsoft.com/office/drawing/2014/main" id="{D2FE353F-6520-465B-B76A-7F6D8F5EE845}"/>
              </a:ext>
            </a:extLst>
          </p:cNvPr>
          <p:cNvSpPr txBox="1"/>
          <p:nvPr/>
        </p:nvSpPr>
        <p:spPr>
          <a:xfrm>
            <a:off x="8435799" y="2030660"/>
            <a:ext cx="2933644" cy="2382632"/>
          </a:xfrm>
          <a:prstGeom prst="rect">
            <a:avLst/>
          </a:prstGeom>
          <a:noFill/>
        </p:spPr>
        <p:txBody>
          <a:bodyPr wrap="square" rtlCol="0" anchor="t">
            <a:noAutofit/>
          </a:bodyPr>
          <a:lstStyle/>
          <a:p>
            <a:pPr marL="285750" indent="-285750">
              <a:buFont typeface="Arial" panose="020B0604020202020204" pitchFamily="34" charset="0"/>
              <a:buChar char="•"/>
            </a:pPr>
            <a:r>
              <a:rPr lang="en-US" sz="1300" dirty="0" err="1">
                <a:latin typeface="Arial" panose="020B0604020202020204" pitchFamily="34" charset="0"/>
                <a:cs typeface="Arial" panose="020B0604020202020204" pitchFamily="34" charset="0"/>
              </a:rPr>
              <a:t>LatentView’s</a:t>
            </a:r>
            <a:r>
              <a:rPr lang="en-US" sz="1300" dirty="0">
                <a:latin typeface="Arial" panose="020B0604020202020204" pitchFamily="34" charset="0"/>
                <a:cs typeface="Arial" panose="020B0604020202020204" pitchFamily="34" charset="0"/>
              </a:rPr>
              <a:t> data governance framework and dashboard helped the client Leadership in monitoring change management in real-time to enforce globally standardized data processes.</a:t>
            </a:r>
          </a:p>
          <a:p>
            <a:pPr marL="285750" indent="-285750">
              <a:buFont typeface="Arial" panose="020B0604020202020204" pitchFamily="34" charset="0"/>
              <a:buChar char="•"/>
            </a:pPr>
            <a:endParaRPr lang="en-US" sz="13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300" dirty="0">
                <a:latin typeface="Arial" panose="020B0604020202020204" pitchFamily="34" charset="0"/>
                <a:cs typeface="Arial" panose="020B0604020202020204" pitchFamily="34" charset="0"/>
              </a:rPr>
              <a:t>Smoothened the process of data cleanse.</a:t>
            </a:r>
          </a:p>
          <a:p>
            <a:pPr marL="285750" indent="-285750">
              <a:buFont typeface="Arial" panose="020B0604020202020204" pitchFamily="34" charset="0"/>
              <a:buChar char="•"/>
            </a:pPr>
            <a:endParaRPr lang="en-US" sz="13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300" dirty="0">
                <a:latin typeface="Arial" panose="020B0604020202020204" pitchFamily="34" charset="0"/>
                <a:cs typeface="Arial" panose="020B0604020202020204" pitchFamily="34" charset="0"/>
              </a:rPr>
              <a:t>One of the major Business groups adopted a major data cleanse process based on the insights shared </a:t>
            </a:r>
            <a:r>
              <a:rPr lang="en-US" sz="1300" dirty="0">
                <a:solidFill>
                  <a:schemeClr val="accent2">
                    <a:lumMod val="50000"/>
                  </a:schemeClr>
                </a:solidFill>
                <a:latin typeface="Arial" panose="020B0604020202020204" pitchFamily="34" charset="0"/>
                <a:cs typeface="Arial" panose="020B0604020202020204" pitchFamily="34" charset="0"/>
              </a:rPr>
              <a:t>.</a:t>
            </a:r>
          </a:p>
          <a:p>
            <a:pPr marL="0" lvl="1">
              <a:spcBef>
                <a:spcPts val="600"/>
              </a:spcBef>
              <a:spcAft>
                <a:spcPts val="600"/>
              </a:spcAft>
              <a:buClr>
                <a:schemeClr val="accent1"/>
              </a:buClr>
              <a:defRPr/>
            </a:pPr>
            <a:r>
              <a:rPr lang="en-US" sz="1300" dirty="0">
                <a:solidFill>
                  <a:schemeClr val="accent2">
                    <a:lumMod val="50000"/>
                  </a:schemeClr>
                </a:solidFill>
                <a:latin typeface="Arial" panose="020B0604020202020204" pitchFamily="34" charset="0"/>
                <a:cs typeface="Arial" panose="020B0604020202020204" pitchFamily="34" charset="0"/>
              </a:rPr>
              <a:t>.</a:t>
            </a:r>
          </a:p>
          <a:p>
            <a:pPr marL="228600" lvl="1" indent="-228600">
              <a:spcBef>
                <a:spcPts val="600"/>
              </a:spcBef>
              <a:spcAft>
                <a:spcPts val="600"/>
              </a:spcAft>
              <a:buClr>
                <a:schemeClr val="accent1"/>
              </a:buClr>
              <a:buFont typeface="Wingdings" panose="05000000000000000000" pitchFamily="2" charset="2"/>
              <a:buChar char="§"/>
              <a:defRPr/>
            </a:pPr>
            <a:endParaRPr lang="en-US" sz="1300" noProof="1">
              <a:latin typeface="Arial" panose="020B0604020202020204" pitchFamily="34" charset="0"/>
              <a:cs typeface="Arial" panose="020B0604020202020204" pitchFamily="34" charset="0"/>
            </a:endParaRPr>
          </a:p>
        </p:txBody>
      </p:sp>
      <p:grpSp>
        <p:nvGrpSpPr>
          <p:cNvPr id="73" name="Group 72">
            <a:extLst>
              <a:ext uri="{FF2B5EF4-FFF2-40B4-BE49-F238E27FC236}">
                <a16:creationId xmlns:a16="http://schemas.microsoft.com/office/drawing/2014/main" id="{D6390302-17A5-4F96-A9F4-68251900F588}"/>
              </a:ext>
            </a:extLst>
          </p:cNvPr>
          <p:cNvGrpSpPr/>
          <p:nvPr/>
        </p:nvGrpSpPr>
        <p:grpSpPr>
          <a:xfrm>
            <a:off x="8056192" y="1265079"/>
            <a:ext cx="1068279" cy="1063251"/>
            <a:chOff x="1476901" y="885416"/>
            <a:chExt cx="801209" cy="797438"/>
          </a:xfrm>
        </p:grpSpPr>
        <p:sp>
          <p:nvSpPr>
            <p:cNvPr id="78" name="Right Triangle 77">
              <a:extLst>
                <a:ext uri="{FF2B5EF4-FFF2-40B4-BE49-F238E27FC236}">
                  <a16:creationId xmlns:a16="http://schemas.microsoft.com/office/drawing/2014/main" id="{A947B019-AB21-41D3-9ED0-76204CA8BA50}"/>
                </a:ext>
              </a:extLst>
            </p:cNvPr>
            <p:cNvSpPr/>
            <p:nvPr/>
          </p:nvSpPr>
          <p:spPr>
            <a:xfrm rot="16200000">
              <a:off x="2141583" y="883056"/>
              <a:ext cx="134168" cy="138887"/>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latin typeface="Arial" panose="020B0604020202020204" pitchFamily="34" charset="0"/>
                <a:cs typeface="Arial" panose="020B0604020202020204" pitchFamily="34" charset="0"/>
              </a:endParaRPr>
            </a:p>
          </p:txBody>
        </p:sp>
        <p:sp>
          <p:nvSpPr>
            <p:cNvPr id="85" name="Right Triangle 84">
              <a:extLst>
                <a:ext uri="{FF2B5EF4-FFF2-40B4-BE49-F238E27FC236}">
                  <a16:creationId xmlns:a16="http://schemas.microsoft.com/office/drawing/2014/main" id="{CA2F7FC7-D8B4-4FA7-B557-B44A48CD3CE3}"/>
                </a:ext>
              </a:extLst>
            </p:cNvPr>
            <p:cNvSpPr/>
            <p:nvPr/>
          </p:nvSpPr>
          <p:spPr>
            <a:xfrm rot="16200000">
              <a:off x="1479261" y="1546326"/>
              <a:ext cx="134168" cy="138887"/>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latin typeface="Arial" panose="020B0604020202020204" pitchFamily="34" charset="0"/>
                <a:cs typeface="Arial" panose="020B0604020202020204" pitchFamily="34" charset="0"/>
              </a:endParaRPr>
            </a:p>
          </p:txBody>
        </p:sp>
        <p:sp>
          <p:nvSpPr>
            <p:cNvPr id="86" name="TextBox 85">
              <a:extLst>
                <a:ext uri="{FF2B5EF4-FFF2-40B4-BE49-F238E27FC236}">
                  <a16:creationId xmlns:a16="http://schemas.microsoft.com/office/drawing/2014/main" id="{0DDC1FC6-B46F-4BFC-81DC-5B1A21AFBD94}"/>
                </a:ext>
              </a:extLst>
            </p:cNvPr>
            <p:cNvSpPr txBox="1"/>
            <p:nvPr/>
          </p:nvSpPr>
          <p:spPr>
            <a:xfrm>
              <a:off x="1532484" y="958127"/>
              <a:ext cx="412292" cy="338554"/>
            </a:xfrm>
            <a:prstGeom prst="rect">
              <a:avLst/>
            </a:prstGeom>
            <a:noFill/>
            <a:ln>
              <a:noFill/>
            </a:ln>
          </p:spPr>
          <p:txBody>
            <a:bodyPr wrap="none" lIns="0" tIns="0" rIns="0" bIns="0" rtlCol="0" anchor="ctr">
              <a:noAutofit/>
            </a:bodyPr>
            <a:lstStyle/>
            <a:p>
              <a:pPr algn="ctr"/>
              <a:r>
                <a:rPr lang="en-US" sz="2133" b="1" dirty="0">
                  <a:solidFill>
                    <a:schemeClr val="bg1"/>
                  </a:solidFill>
                  <a:latin typeface="Arial" panose="020B0604020202020204" pitchFamily="34" charset="0"/>
                  <a:cs typeface="Arial" panose="020B0604020202020204" pitchFamily="34" charset="0"/>
                </a:rPr>
                <a:t>03</a:t>
              </a:r>
            </a:p>
          </p:txBody>
        </p:sp>
      </p:grpSp>
      <p:sp>
        <p:nvSpPr>
          <p:cNvPr id="87" name="Oval 86">
            <a:extLst>
              <a:ext uri="{FF2B5EF4-FFF2-40B4-BE49-F238E27FC236}">
                <a16:creationId xmlns:a16="http://schemas.microsoft.com/office/drawing/2014/main" id="{620793AC-2D2A-466D-BCB6-847DC7D77971}"/>
              </a:ext>
            </a:extLst>
          </p:cNvPr>
          <p:cNvSpPr/>
          <p:nvPr/>
        </p:nvSpPr>
        <p:spPr>
          <a:xfrm>
            <a:off x="9493345" y="5088597"/>
            <a:ext cx="818552" cy="818552"/>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sz="2400" dirty="0" err="1">
              <a:latin typeface="Arial" panose="020B0604020202020204" pitchFamily="34" charset="0"/>
              <a:cs typeface="Arial" panose="020B0604020202020204" pitchFamily="34" charset="0"/>
            </a:endParaRPr>
          </a:p>
        </p:txBody>
      </p:sp>
      <p:sp>
        <p:nvSpPr>
          <p:cNvPr id="88" name="Oval 87">
            <a:extLst>
              <a:ext uri="{FF2B5EF4-FFF2-40B4-BE49-F238E27FC236}">
                <a16:creationId xmlns:a16="http://schemas.microsoft.com/office/drawing/2014/main" id="{7A369023-6AEF-4F2B-A245-B43DAD1FB34A}"/>
              </a:ext>
            </a:extLst>
          </p:cNvPr>
          <p:cNvSpPr/>
          <p:nvPr/>
        </p:nvSpPr>
        <p:spPr>
          <a:xfrm>
            <a:off x="9544682" y="5113430"/>
            <a:ext cx="715877" cy="715877"/>
          </a:xfrm>
          <a:prstGeom prst="ellipse">
            <a:avLst/>
          </a:prstGeom>
          <a:noFill/>
          <a:ln w="63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sz="2400" dirty="0" err="1">
              <a:latin typeface="Arial" panose="020B0604020202020204" pitchFamily="34" charset="0"/>
              <a:cs typeface="Arial" panose="020B0604020202020204" pitchFamily="34" charset="0"/>
            </a:endParaRPr>
          </a:p>
        </p:txBody>
      </p:sp>
      <p:grpSp>
        <p:nvGrpSpPr>
          <p:cNvPr id="90" name="Graphic 130" descr="Gears">
            <a:extLst>
              <a:ext uri="{FF2B5EF4-FFF2-40B4-BE49-F238E27FC236}">
                <a16:creationId xmlns:a16="http://schemas.microsoft.com/office/drawing/2014/main" id="{C27197C4-C05E-48E6-A73D-B180FB65084C}"/>
              </a:ext>
            </a:extLst>
          </p:cNvPr>
          <p:cNvGrpSpPr/>
          <p:nvPr/>
        </p:nvGrpSpPr>
        <p:grpSpPr>
          <a:xfrm>
            <a:off x="6048737" y="5783913"/>
            <a:ext cx="327485" cy="396297"/>
            <a:chOff x="6024537" y="5434649"/>
            <a:chExt cx="327485" cy="396297"/>
          </a:xfrm>
          <a:solidFill>
            <a:srgbClr val="FFFFFF"/>
          </a:solidFill>
        </p:grpSpPr>
        <p:sp>
          <p:nvSpPr>
            <p:cNvPr id="91" name="Freeform: Shape 90">
              <a:extLst>
                <a:ext uri="{FF2B5EF4-FFF2-40B4-BE49-F238E27FC236}">
                  <a16:creationId xmlns:a16="http://schemas.microsoft.com/office/drawing/2014/main" id="{9756A582-D03A-42E0-A59D-B44EB1E5036D}"/>
                </a:ext>
              </a:extLst>
            </p:cNvPr>
            <p:cNvSpPr/>
            <p:nvPr/>
          </p:nvSpPr>
          <p:spPr>
            <a:xfrm>
              <a:off x="6138052" y="5434649"/>
              <a:ext cx="213970" cy="213468"/>
            </a:xfrm>
            <a:custGeom>
              <a:avLst/>
              <a:gdLst>
                <a:gd name="connsiteX0" fmla="*/ 106985 w 213970"/>
                <a:gd name="connsiteY0" fmla="*/ 144656 h 213468"/>
                <a:gd name="connsiteX1" fmla="*/ 69314 w 213970"/>
                <a:gd name="connsiteY1" fmla="*/ 106985 h 213468"/>
                <a:gd name="connsiteX2" fmla="*/ 106985 w 213970"/>
                <a:gd name="connsiteY2" fmla="*/ 69314 h 213468"/>
                <a:gd name="connsiteX3" fmla="*/ 144656 w 213970"/>
                <a:gd name="connsiteY3" fmla="*/ 106985 h 213468"/>
                <a:gd name="connsiteX4" fmla="*/ 106985 w 213970"/>
                <a:gd name="connsiteY4" fmla="*/ 144656 h 213468"/>
                <a:gd name="connsiteX5" fmla="*/ 191870 w 213970"/>
                <a:gd name="connsiteY5" fmla="*/ 83378 h 213468"/>
                <a:gd name="connsiteX6" fmla="*/ 183834 w 213970"/>
                <a:gd name="connsiteY6" fmla="*/ 63789 h 213468"/>
                <a:gd name="connsiteX7" fmla="*/ 191870 w 213970"/>
                <a:gd name="connsiteY7" fmla="*/ 40182 h 213468"/>
                <a:gd name="connsiteX8" fmla="*/ 173788 w 213970"/>
                <a:gd name="connsiteY8" fmla="*/ 22100 h 213468"/>
                <a:gd name="connsiteX9" fmla="*/ 150181 w 213970"/>
                <a:gd name="connsiteY9" fmla="*/ 30137 h 213468"/>
                <a:gd name="connsiteX10" fmla="*/ 130592 w 213970"/>
                <a:gd name="connsiteY10" fmla="*/ 22100 h 213468"/>
                <a:gd name="connsiteX11" fmla="*/ 119542 w 213970"/>
                <a:gd name="connsiteY11" fmla="*/ 0 h 213468"/>
                <a:gd name="connsiteX12" fmla="*/ 94428 w 213970"/>
                <a:gd name="connsiteY12" fmla="*/ 0 h 213468"/>
                <a:gd name="connsiteX13" fmla="*/ 83378 w 213970"/>
                <a:gd name="connsiteY13" fmla="*/ 22100 h 213468"/>
                <a:gd name="connsiteX14" fmla="*/ 63789 w 213970"/>
                <a:gd name="connsiteY14" fmla="*/ 30137 h 213468"/>
                <a:gd name="connsiteX15" fmla="*/ 40182 w 213970"/>
                <a:gd name="connsiteY15" fmla="*/ 22100 h 213468"/>
                <a:gd name="connsiteX16" fmla="*/ 22100 w 213970"/>
                <a:gd name="connsiteY16" fmla="*/ 40182 h 213468"/>
                <a:gd name="connsiteX17" fmla="*/ 30137 w 213970"/>
                <a:gd name="connsiteY17" fmla="*/ 63789 h 213468"/>
                <a:gd name="connsiteX18" fmla="*/ 22100 w 213970"/>
                <a:gd name="connsiteY18" fmla="*/ 83378 h 213468"/>
                <a:gd name="connsiteX19" fmla="*/ 0 w 213970"/>
                <a:gd name="connsiteY19" fmla="*/ 94428 h 213468"/>
                <a:gd name="connsiteX20" fmla="*/ 0 w 213970"/>
                <a:gd name="connsiteY20" fmla="*/ 119542 h 213468"/>
                <a:gd name="connsiteX21" fmla="*/ 22100 w 213970"/>
                <a:gd name="connsiteY21" fmla="*/ 130592 h 213468"/>
                <a:gd name="connsiteX22" fmla="*/ 30137 w 213970"/>
                <a:gd name="connsiteY22" fmla="*/ 150181 h 213468"/>
                <a:gd name="connsiteX23" fmla="*/ 22100 w 213970"/>
                <a:gd name="connsiteY23" fmla="*/ 173788 h 213468"/>
                <a:gd name="connsiteX24" fmla="*/ 39680 w 213970"/>
                <a:gd name="connsiteY24" fmla="*/ 191368 h 213468"/>
                <a:gd name="connsiteX25" fmla="*/ 63287 w 213970"/>
                <a:gd name="connsiteY25" fmla="*/ 183332 h 213468"/>
                <a:gd name="connsiteX26" fmla="*/ 82876 w 213970"/>
                <a:gd name="connsiteY26" fmla="*/ 191368 h 213468"/>
                <a:gd name="connsiteX27" fmla="*/ 93926 w 213970"/>
                <a:gd name="connsiteY27" fmla="*/ 213468 h 213468"/>
                <a:gd name="connsiteX28" fmla="*/ 119040 w 213970"/>
                <a:gd name="connsiteY28" fmla="*/ 213468 h 213468"/>
                <a:gd name="connsiteX29" fmla="*/ 130090 w 213970"/>
                <a:gd name="connsiteY29" fmla="*/ 191368 h 213468"/>
                <a:gd name="connsiteX30" fmla="*/ 149679 w 213970"/>
                <a:gd name="connsiteY30" fmla="*/ 183332 h 213468"/>
                <a:gd name="connsiteX31" fmla="*/ 173286 w 213970"/>
                <a:gd name="connsiteY31" fmla="*/ 191368 h 213468"/>
                <a:gd name="connsiteX32" fmla="*/ 191368 w 213970"/>
                <a:gd name="connsiteY32" fmla="*/ 173788 h 213468"/>
                <a:gd name="connsiteX33" fmla="*/ 183332 w 213970"/>
                <a:gd name="connsiteY33" fmla="*/ 150181 h 213468"/>
                <a:gd name="connsiteX34" fmla="*/ 191870 w 213970"/>
                <a:gd name="connsiteY34" fmla="*/ 130592 h 213468"/>
                <a:gd name="connsiteX35" fmla="*/ 213970 w 213970"/>
                <a:gd name="connsiteY35" fmla="*/ 119542 h 213468"/>
                <a:gd name="connsiteX36" fmla="*/ 213970 w 213970"/>
                <a:gd name="connsiteY36" fmla="*/ 94428 h 213468"/>
                <a:gd name="connsiteX37" fmla="*/ 191870 w 213970"/>
                <a:gd name="connsiteY37" fmla="*/ 83378 h 21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3970" h="213468">
                  <a:moveTo>
                    <a:pt x="106985" y="144656"/>
                  </a:moveTo>
                  <a:cubicBezTo>
                    <a:pt x="85890" y="144656"/>
                    <a:pt x="69314" y="127579"/>
                    <a:pt x="69314" y="106985"/>
                  </a:cubicBezTo>
                  <a:cubicBezTo>
                    <a:pt x="69314" y="86392"/>
                    <a:pt x="86392" y="69314"/>
                    <a:pt x="106985" y="69314"/>
                  </a:cubicBezTo>
                  <a:cubicBezTo>
                    <a:pt x="128081" y="69314"/>
                    <a:pt x="144656" y="86392"/>
                    <a:pt x="144656" y="106985"/>
                  </a:cubicBezTo>
                  <a:cubicBezTo>
                    <a:pt x="144656" y="127579"/>
                    <a:pt x="127579" y="144656"/>
                    <a:pt x="106985" y="144656"/>
                  </a:cubicBezTo>
                  <a:close/>
                  <a:moveTo>
                    <a:pt x="191870" y="83378"/>
                  </a:moveTo>
                  <a:cubicBezTo>
                    <a:pt x="189861" y="76346"/>
                    <a:pt x="187350" y="69817"/>
                    <a:pt x="183834" y="63789"/>
                  </a:cubicBezTo>
                  <a:lnTo>
                    <a:pt x="191870" y="40182"/>
                  </a:lnTo>
                  <a:lnTo>
                    <a:pt x="173788" y="22100"/>
                  </a:lnTo>
                  <a:lnTo>
                    <a:pt x="150181" y="30137"/>
                  </a:lnTo>
                  <a:cubicBezTo>
                    <a:pt x="144154" y="26621"/>
                    <a:pt x="137624" y="24109"/>
                    <a:pt x="130592" y="22100"/>
                  </a:cubicBezTo>
                  <a:lnTo>
                    <a:pt x="119542" y="0"/>
                  </a:lnTo>
                  <a:lnTo>
                    <a:pt x="94428" y="0"/>
                  </a:lnTo>
                  <a:lnTo>
                    <a:pt x="83378" y="22100"/>
                  </a:lnTo>
                  <a:cubicBezTo>
                    <a:pt x="76346" y="24109"/>
                    <a:pt x="69817" y="26621"/>
                    <a:pt x="63789" y="30137"/>
                  </a:cubicBezTo>
                  <a:lnTo>
                    <a:pt x="40182" y="22100"/>
                  </a:lnTo>
                  <a:lnTo>
                    <a:pt x="22100" y="40182"/>
                  </a:lnTo>
                  <a:lnTo>
                    <a:pt x="30137" y="63789"/>
                  </a:lnTo>
                  <a:cubicBezTo>
                    <a:pt x="26621" y="69817"/>
                    <a:pt x="24109" y="76346"/>
                    <a:pt x="22100" y="83378"/>
                  </a:cubicBezTo>
                  <a:lnTo>
                    <a:pt x="0" y="94428"/>
                  </a:lnTo>
                  <a:lnTo>
                    <a:pt x="0" y="119542"/>
                  </a:lnTo>
                  <a:lnTo>
                    <a:pt x="22100" y="130592"/>
                  </a:lnTo>
                  <a:cubicBezTo>
                    <a:pt x="24109" y="137624"/>
                    <a:pt x="26621" y="144154"/>
                    <a:pt x="30137" y="150181"/>
                  </a:cubicBezTo>
                  <a:lnTo>
                    <a:pt x="22100" y="173788"/>
                  </a:lnTo>
                  <a:lnTo>
                    <a:pt x="39680" y="191368"/>
                  </a:lnTo>
                  <a:lnTo>
                    <a:pt x="63287" y="183332"/>
                  </a:lnTo>
                  <a:cubicBezTo>
                    <a:pt x="69314" y="186847"/>
                    <a:pt x="75844" y="189359"/>
                    <a:pt x="82876" y="191368"/>
                  </a:cubicBezTo>
                  <a:lnTo>
                    <a:pt x="93926" y="213468"/>
                  </a:lnTo>
                  <a:lnTo>
                    <a:pt x="119040" y="213468"/>
                  </a:lnTo>
                  <a:lnTo>
                    <a:pt x="130090" y="191368"/>
                  </a:lnTo>
                  <a:cubicBezTo>
                    <a:pt x="137122" y="189359"/>
                    <a:pt x="143652" y="186847"/>
                    <a:pt x="149679" y="183332"/>
                  </a:cubicBezTo>
                  <a:lnTo>
                    <a:pt x="173286" y="191368"/>
                  </a:lnTo>
                  <a:lnTo>
                    <a:pt x="191368" y="173788"/>
                  </a:lnTo>
                  <a:lnTo>
                    <a:pt x="183332" y="150181"/>
                  </a:lnTo>
                  <a:cubicBezTo>
                    <a:pt x="186847" y="144154"/>
                    <a:pt x="189861" y="137122"/>
                    <a:pt x="191870" y="130592"/>
                  </a:cubicBezTo>
                  <a:lnTo>
                    <a:pt x="213970" y="119542"/>
                  </a:lnTo>
                  <a:lnTo>
                    <a:pt x="213970" y="94428"/>
                  </a:lnTo>
                  <a:lnTo>
                    <a:pt x="191870" y="83378"/>
                  </a:lnTo>
                  <a:close/>
                </a:path>
              </a:pathLst>
            </a:custGeom>
            <a:solidFill>
              <a:schemeClr val="bg1"/>
            </a:solidFill>
            <a:ln w="4961"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F2193297-83C2-4826-89E1-91413005FCFD}"/>
                </a:ext>
              </a:extLst>
            </p:cNvPr>
            <p:cNvSpPr/>
            <p:nvPr/>
          </p:nvSpPr>
          <p:spPr>
            <a:xfrm>
              <a:off x="6024537" y="5617478"/>
              <a:ext cx="213970" cy="213468"/>
            </a:xfrm>
            <a:custGeom>
              <a:avLst/>
              <a:gdLst>
                <a:gd name="connsiteX0" fmla="*/ 106985 w 213970"/>
                <a:gd name="connsiteY0" fmla="*/ 144656 h 213468"/>
                <a:gd name="connsiteX1" fmla="*/ 69314 w 213970"/>
                <a:gd name="connsiteY1" fmla="*/ 106985 h 213468"/>
                <a:gd name="connsiteX2" fmla="*/ 106985 w 213970"/>
                <a:gd name="connsiteY2" fmla="*/ 69314 h 213468"/>
                <a:gd name="connsiteX3" fmla="*/ 144656 w 213970"/>
                <a:gd name="connsiteY3" fmla="*/ 106985 h 213468"/>
                <a:gd name="connsiteX4" fmla="*/ 106985 w 213970"/>
                <a:gd name="connsiteY4" fmla="*/ 144656 h 213468"/>
                <a:gd name="connsiteX5" fmla="*/ 106985 w 213970"/>
                <a:gd name="connsiteY5" fmla="*/ 144656 h 213468"/>
                <a:gd name="connsiteX6" fmla="*/ 183834 w 213970"/>
                <a:gd name="connsiteY6" fmla="*/ 63789 h 213468"/>
                <a:gd name="connsiteX7" fmla="*/ 191870 w 213970"/>
                <a:gd name="connsiteY7" fmla="*/ 40182 h 213468"/>
                <a:gd name="connsiteX8" fmla="*/ 173788 w 213970"/>
                <a:gd name="connsiteY8" fmla="*/ 22100 h 213468"/>
                <a:gd name="connsiteX9" fmla="*/ 150181 w 213970"/>
                <a:gd name="connsiteY9" fmla="*/ 30137 h 213468"/>
                <a:gd name="connsiteX10" fmla="*/ 130592 w 213970"/>
                <a:gd name="connsiteY10" fmla="*/ 22100 h 213468"/>
                <a:gd name="connsiteX11" fmla="*/ 119542 w 213970"/>
                <a:gd name="connsiteY11" fmla="*/ 0 h 213468"/>
                <a:gd name="connsiteX12" fmla="*/ 94428 w 213970"/>
                <a:gd name="connsiteY12" fmla="*/ 0 h 213468"/>
                <a:gd name="connsiteX13" fmla="*/ 83378 w 213970"/>
                <a:gd name="connsiteY13" fmla="*/ 22100 h 213468"/>
                <a:gd name="connsiteX14" fmla="*/ 63789 w 213970"/>
                <a:gd name="connsiteY14" fmla="*/ 30137 h 213468"/>
                <a:gd name="connsiteX15" fmla="*/ 40182 w 213970"/>
                <a:gd name="connsiteY15" fmla="*/ 22100 h 213468"/>
                <a:gd name="connsiteX16" fmla="*/ 22603 w 213970"/>
                <a:gd name="connsiteY16" fmla="*/ 39680 h 213468"/>
                <a:gd name="connsiteX17" fmla="*/ 30137 w 213970"/>
                <a:gd name="connsiteY17" fmla="*/ 63287 h 213468"/>
                <a:gd name="connsiteX18" fmla="*/ 22100 w 213970"/>
                <a:gd name="connsiteY18" fmla="*/ 82876 h 213468"/>
                <a:gd name="connsiteX19" fmla="*/ 0 w 213970"/>
                <a:gd name="connsiteY19" fmla="*/ 93926 h 213468"/>
                <a:gd name="connsiteX20" fmla="*/ 0 w 213970"/>
                <a:gd name="connsiteY20" fmla="*/ 119040 h 213468"/>
                <a:gd name="connsiteX21" fmla="*/ 22100 w 213970"/>
                <a:gd name="connsiteY21" fmla="*/ 130090 h 213468"/>
                <a:gd name="connsiteX22" fmla="*/ 30137 w 213970"/>
                <a:gd name="connsiteY22" fmla="*/ 149679 h 213468"/>
                <a:gd name="connsiteX23" fmla="*/ 22603 w 213970"/>
                <a:gd name="connsiteY23" fmla="*/ 173286 h 213468"/>
                <a:gd name="connsiteX24" fmla="*/ 40182 w 213970"/>
                <a:gd name="connsiteY24" fmla="*/ 190866 h 213468"/>
                <a:gd name="connsiteX25" fmla="*/ 63789 w 213970"/>
                <a:gd name="connsiteY25" fmla="*/ 183332 h 213468"/>
                <a:gd name="connsiteX26" fmla="*/ 83378 w 213970"/>
                <a:gd name="connsiteY26" fmla="*/ 191368 h 213468"/>
                <a:gd name="connsiteX27" fmla="*/ 94428 w 213970"/>
                <a:gd name="connsiteY27" fmla="*/ 213468 h 213468"/>
                <a:gd name="connsiteX28" fmla="*/ 119542 w 213970"/>
                <a:gd name="connsiteY28" fmla="*/ 213468 h 213468"/>
                <a:gd name="connsiteX29" fmla="*/ 130592 w 213970"/>
                <a:gd name="connsiteY29" fmla="*/ 191368 h 213468"/>
                <a:gd name="connsiteX30" fmla="*/ 150181 w 213970"/>
                <a:gd name="connsiteY30" fmla="*/ 183332 h 213468"/>
                <a:gd name="connsiteX31" fmla="*/ 173788 w 213970"/>
                <a:gd name="connsiteY31" fmla="*/ 191368 h 213468"/>
                <a:gd name="connsiteX32" fmla="*/ 191368 w 213970"/>
                <a:gd name="connsiteY32" fmla="*/ 173286 h 213468"/>
                <a:gd name="connsiteX33" fmla="*/ 183834 w 213970"/>
                <a:gd name="connsiteY33" fmla="*/ 150181 h 213468"/>
                <a:gd name="connsiteX34" fmla="*/ 191870 w 213970"/>
                <a:gd name="connsiteY34" fmla="*/ 130592 h 213468"/>
                <a:gd name="connsiteX35" fmla="*/ 213970 w 213970"/>
                <a:gd name="connsiteY35" fmla="*/ 119542 h 213468"/>
                <a:gd name="connsiteX36" fmla="*/ 213970 w 213970"/>
                <a:gd name="connsiteY36" fmla="*/ 94428 h 213468"/>
                <a:gd name="connsiteX37" fmla="*/ 191870 w 213970"/>
                <a:gd name="connsiteY37" fmla="*/ 83378 h 213468"/>
                <a:gd name="connsiteX38" fmla="*/ 183834 w 213970"/>
                <a:gd name="connsiteY38" fmla="*/ 63789 h 21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3970" h="213468">
                  <a:moveTo>
                    <a:pt x="106985" y="144656"/>
                  </a:moveTo>
                  <a:cubicBezTo>
                    <a:pt x="85890" y="144656"/>
                    <a:pt x="69314" y="127579"/>
                    <a:pt x="69314" y="106985"/>
                  </a:cubicBezTo>
                  <a:cubicBezTo>
                    <a:pt x="69314" y="85890"/>
                    <a:pt x="86392" y="69314"/>
                    <a:pt x="106985" y="69314"/>
                  </a:cubicBezTo>
                  <a:cubicBezTo>
                    <a:pt x="128081" y="69314"/>
                    <a:pt x="144656" y="86392"/>
                    <a:pt x="144656" y="106985"/>
                  </a:cubicBezTo>
                  <a:cubicBezTo>
                    <a:pt x="144656" y="127579"/>
                    <a:pt x="128081" y="144656"/>
                    <a:pt x="106985" y="144656"/>
                  </a:cubicBezTo>
                  <a:lnTo>
                    <a:pt x="106985" y="144656"/>
                  </a:lnTo>
                  <a:close/>
                  <a:moveTo>
                    <a:pt x="183834" y="63789"/>
                  </a:moveTo>
                  <a:lnTo>
                    <a:pt x="191870" y="40182"/>
                  </a:lnTo>
                  <a:lnTo>
                    <a:pt x="173788" y="22100"/>
                  </a:lnTo>
                  <a:lnTo>
                    <a:pt x="150181" y="30137"/>
                  </a:lnTo>
                  <a:cubicBezTo>
                    <a:pt x="144154" y="26621"/>
                    <a:pt x="137122" y="24109"/>
                    <a:pt x="130592" y="22100"/>
                  </a:cubicBezTo>
                  <a:lnTo>
                    <a:pt x="119542" y="0"/>
                  </a:lnTo>
                  <a:lnTo>
                    <a:pt x="94428" y="0"/>
                  </a:lnTo>
                  <a:lnTo>
                    <a:pt x="83378" y="22100"/>
                  </a:lnTo>
                  <a:cubicBezTo>
                    <a:pt x="76346" y="24109"/>
                    <a:pt x="69817" y="26621"/>
                    <a:pt x="63789" y="30137"/>
                  </a:cubicBezTo>
                  <a:lnTo>
                    <a:pt x="40182" y="22100"/>
                  </a:lnTo>
                  <a:lnTo>
                    <a:pt x="22603" y="39680"/>
                  </a:lnTo>
                  <a:lnTo>
                    <a:pt x="30137" y="63287"/>
                  </a:lnTo>
                  <a:cubicBezTo>
                    <a:pt x="26621" y="69314"/>
                    <a:pt x="24109" y="76346"/>
                    <a:pt x="22100" y="82876"/>
                  </a:cubicBezTo>
                  <a:lnTo>
                    <a:pt x="0" y="93926"/>
                  </a:lnTo>
                  <a:lnTo>
                    <a:pt x="0" y="119040"/>
                  </a:lnTo>
                  <a:lnTo>
                    <a:pt x="22100" y="130090"/>
                  </a:lnTo>
                  <a:cubicBezTo>
                    <a:pt x="24109" y="137122"/>
                    <a:pt x="26621" y="143652"/>
                    <a:pt x="30137" y="149679"/>
                  </a:cubicBezTo>
                  <a:lnTo>
                    <a:pt x="22603" y="173286"/>
                  </a:lnTo>
                  <a:lnTo>
                    <a:pt x="40182" y="190866"/>
                  </a:lnTo>
                  <a:lnTo>
                    <a:pt x="63789" y="183332"/>
                  </a:lnTo>
                  <a:cubicBezTo>
                    <a:pt x="69817" y="186847"/>
                    <a:pt x="76346" y="189359"/>
                    <a:pt x="83378" y="191368"/>
                  </a:cubicBezTo>
                  <a:lnTo>
                    <a:pt x="94428" y="213468"/>
                  </a:lnTo>
                  <a:lnTo>
                    <a:pt x="119542" y="213468"/>
                  </a:lnTo>
                  <a:lnTo>
                    <a:pt x="130592" y="191368"/>
                  </a:lnTo>
                  <a:cubicBezTo>
                    <a:pt x="137624" y="189359"/>
                    <a:pt x="144154" y="186847"/>
                    <a:pt x="150181" y="183332"/>
                  </a:cubicBezTo>
                  <a:lnTo>
                    <a:pt x="173788" y="191368"/>
                  </a:lnTo>
                  <a:lnTo>
                    <a:pt x="191368" y="173286"/>
                  </a:lnTo>
                  <a:lnTo>
                    <a:pt x="183834" y="150181"/>
                  </a:lnTo>
                  <a:cubicBezTo>
                    <a:pt x="187350" y="144154"/>
                    <a:pt x="189861" y="137624"/>
                    <a:pt x="191870" y="130592"/>
                  </a:cubicBezTo>
                  <a:lnTo>
                    <a:pt x="213970" y="119542"/>
                  </a:lnTo>
                  <a:lnTo>
                    <a:pt x="213970" y="94428"/>
                  </a:lnTo>
                  <a:lnTo>
                    <a:pt x="191870" y="83378"/>
                  </a:lnTo>
                  <a:cubicBezTo>
                    <a:pt x="189861" y="76346"/>
                    <a:pt x="187350" y="69817"/>
                    <a:pt x="183834" y="63789"/>
                  </a:cubicBezTo>
                  <a:close/>
                </a:path>
              </a:pathLst>
            </a:custGeom>
            <a:solidFill>
              <a:schemeClr val="bg1"/>
            </a:solidFill>
            <a:ln w="4961" cap="flat">
              <a:noFill/>
              <a:prstDash val="solid"/>
              <a:miter/>
            </a:ln>
          </p:spPr>
          <p:txBody>
            <a:bodyPr rtlCol="0" anchor="ctr"/>
            <a:lstStyle/>
            <a:p>
              <a:endParaRPr lang="en-US"/>
            </a:p>
          </p:txBody>
        </p:sp>
      </p:grpSp>
      <p:grpSp>
        <p:nvGrpSpPr>
          <p:cNvPr id="93" name="Graphic 134" descr="Research">
            <a:extLst>
              <a:ext uri="{FF2B5EF4-FFF2-40B4-BE49-F238E27FC236}">
                <a16:creationId xmlns:a16="http://schemas.microsoft.com/office/drawing/2014/main" id="{376A7CAF-81A1-415E-A164-DACFFF1C8D0B}"/>
              </a:ext>
            </a:extLst>
          </p:cNvPr>
          <p:cNvGrpSpPr/>
          <p:nvPr/>
        </p:nvGrpSpPr>
        <p:grpSpPr>
          <a:xfrm>
            <a:off x="9662781" y="5230873"/>
            <a:ext cx="455774" cy="455774"/>
            <a:chOff x="7979544" y="5341128"/>
            <a:chExt cx="455774" cy="455774"/>
          </a:xfrm>
          <a:solidFill>
            <a:schemeClr val="bg1"/>
          </a:solidFill>
        </p:grpSpPr>
        <p:sp>
          <p:nvSpPr>
            <p:cNvPr id="94" name="Freeform: Shape 93">
              <a:extLst>
                <a:ext uri="{FF2B5EF4-FFF2-40B4-BE49-F238E27FC236}">
                  <a16:creationId xmlns:a16="http://schemas.microsoft.com/office/drawing/2014/main" id="{C04ADF9E-71D5-4218-AD4F-0786715195E0}"/>
                </a:ext>
              </a:extLst>
            </p:cNvPr>
            <p:cNvSpPr/>
            <p:nvPr/>
          </p:nvSpPr>
          <p:spPr>
            <a:xfrm>
              <a:off x="8016573" y="5380530"/>
              <a:ext cx="375660" cy="376134"/>
            </a:xfrm>
            <a:custGeom>
              <a:avLst/>
              <a:gdLst>
                <a:gd name="connsiteX0" fmla="*/ 307175 w 375660"/>
                <a:gd name="connsiteY0" fmla="*/ 260174 h 376134"/>
                <a:gd name="connsiteX1" fmla="*/ 277740 w 375660"/>
                <a:gd name="connsiteY1" fmla="*/ 251153 h 376134"/>
                <a:gd name="connsiteX2" fmla="*/ 256375 w 375660"/>
                <a:gd name="connsiteY2" fmla="*/ 230263 h 376134"/>
                <a:gd name="connsiteX3" fmla="*/ 285811 w 375660"/>
                <a:gd name="connsiteY3" fmla="*/ 143856 h 376134"/>
                <a:gd name="connsiteX4" fmla="*/ 143382 w 375660"/>
                <a:gd name="connsiteY4" fmla="*/ 3 h 376134"/>
                <a:gd name="connsiteX5" fmla="*/ 3 w 375660"/>
                <a:gd name="connsiteY5" fmla="*/ 142432 h 376134"/>
                <a:gd name="connsiteX6" fmla="*/ 142432 w 375660"/>
                <a:gd name="connsiteY6" fmla="*/ 285811 h 376134"/>
                <a:gd name="connsiteX7" fmla="*/ 229789 w 375660"/>
                <a:gd name="connsiteY7" fmla="*/ 256375 h 376134"/>
                <a:gd name="connsiteX8" fmla="*/ 250678 w 375660"/>
                <a:gd name="connsiteY8" fmla="*/ 277265 h 376134"/>
                <a:gd name="connsiteX9" fmla="*/ 259699 w 375660"/>
                <a:gd name="connsiteY9" fmla="*/ 307175 h 376134"/>
                <a:gd name="connsiteX10" fmla="*/ 319044 w 375660"/>
                <a:gd name="connsiteY10" fmla="*/ 366521 h 376134"/>
                <a:gd name="connsiteX11" fmla="*/ 366046 w 375660"/>
                <a:gd name="connsiteY11" fmla="*/ 366521 h 376134"/>
                <a:gd name="connsiteX12" fmla="*/ 366046 w 375660"/>
                <a:gd name="connsiteY12" fmla="*/ 319519 h 376134"/>
                <a:gd name="connsiteX13" fmla="*/ 307175 w 375660"/>
                <a:gd name="connsiteY13" fmla="*/ 260174 h 376134"/>
                <a:gd name="connsiteX14" fmla="*/ 143382 w 375660"/>
                <a:gd name="connsiteY14" fmla="*/ 257325 h 376134"/>
                <a:gd name="connsiteX15" fmla="*/ 29438 w 375660"/>
                <a:gd name="connsiteY15" fmla="*/ 143382 h 376134"/>
                <a:gd name="connsiteX16" fmla="*/ 143382 w 375660"/>
                <a:gd name="connsiteY16" fmla="*/ 29438 h 376134"/>
                <a:gd name="connsiteX17" fmla="*/ 257325 w 375660"/>
                <a:gd name="connsiteY17" fmla="*/ 143382 h 376134"/>
                <a:gd name="connsiteX18" fmla="*/ 143382 w 375660"/>
                <a:gd name="connsiteY18" fmla="*/ 257325 h 37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5660" h="376134">
                  <a:moveTo>
                    <a:pt x="307175" y="260174"/>
                  </a:moveTo>
                  <a:cubicBezTo>
                    <a:pt x="299579" y="252577"/>
                    <a:pt x="288185" y="248779"/>
                    <a:pt x="277740" y="251153"/>
                  </a:cubicBezTo>
                  <a:lnTo>
                    <a:pt x="256375" y="230263"/>
                  </a:lnTo>
                  <a:cubicBezTo>
                    <a:pt x="275366" y="205576"/>
                    <a:pt x="285811" y="175191"/>
                    <a:pt x="285811" y="143856"/>
                  </a:cubicBezTo>
                  <a:cubicBezTo>
                    <a:pt x="286286" y="64571"/>
                    <a:pt x="222192" y="477"/>
                    <a:pt x="143382" y="3"/>
                  </a:cubicBezTo>
                  <a:cubicBezTo>
                    <a:pt x="64571" y="-472"/>
                    <a:pt x="477" y="63621"/>
                    <a:pt x="3" y="142432"/>
                  </a:cubicBezTo>
                  <a:cubicBezTo>
                    <a:pt x="-472" y="221243"/>
                    <a:pt x="63621" y="285336"/>
                    <a:pt x="142432" y="285811"/>
                  </a:cubicBezTo>
                  <a:cubicBezTo>
                    <a:pt x="173766" y="285811"/>
                    <a:pt x="204626" y="275366"/>
                    <a:pt x="229789" y="256375"/>
                  </a:cubicBezTo>
                  <a:lnTo>
                    <a:pt x="250678" y="277265"/>
                  </a:lnTo>
                  <a:cubicBezTo>
                    <a:pt x="248779" y="288185"/>
                    <a:pt x="252103" y="299104"/>
                    <a:pt x="259699" y="307175"/>
                  </a:cubicBezTo>
                  <a:lnTo>
                    <a:pt x="319044" y="366521"/>
                  </a:lnTo>
                  <a:cubicBezTo>
                    <a:pt x="331863" y="379340"/>
                    <a:pt x="353227" y="379340"/>
                    <a:pt x="366046" y="366521"/>
                  </a:cubicBezTo>
                  <a:cubicBezTo>
                    <a:pt x="378865" y="353702"/>
                    <a:pt x="378865" y="332338"/>
                    <a:pt x="366046" y="319519"/>
                  </a:cubicBezTo>
                  <a:lnTo>
                    <a:pt x="307175" y="260174"/>
                  </a:lnTo>
                  <a:close/>
                  <a:moveTo>
                    <a:pt x="143382" y="257325"/>
                  </a:moveTo>
                  <a:cubicBezTo>
                    <a:pt x="80238" y="257325"/>
                    <a:pt x="29438" y="206525"/>
                    <a:pt x="29438" y="143382"/>
                  </a:cubicBezTo>
                  <a:cubicBezTo>
                    <a:pt x="29438" y="80238"/>
                    <a:pt x="80238" y="29438"/>
                    <a:pt x="143382" y="29438"/>
                  </a:cubicBezTo>
                  <a:cubicBezTo>
                    <a:pt x="206525" y="29438"/>
                    <a:pt x="257325" y="80238"/>
                    <a:pt x="257325" y="143382"/>
                  </a:cubicBezTo>
                  <a:cubicBezTo>
                    <a:pt x="257325" y="206050"/>
                    <a:pt x="206050" y="257325"/>
                    <a:pt x="143382" y="257325"/>
                  </a:cubicBezTo>
                  <a:close/>
                </a:path>
              </a:pathLst>
            </a:custGeom>
            <a:grpFill/>
            <a:ln w="4663"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0ACFE8EB-04FC-4CF6-A41E-57F55799E39F}"/>
                </a:ext>
              </a:extLst>
            </p:cNvPr>
            <p:cNvSpPr/>
            <p:nvPr/>
          </p:nvSpPr>
          <p:spPr>
            <a:xfrm>
              <a:off x="8057880" y="5451091"/>
              <a:ext cx="204623" cy="150207"/>
            </a:xfrm>
            <a:custGeom>
              <a:avLst/>
              <a:gdLst>
                <a:gd name="connsiteX0" fmla="*/ 204149 w 204623"/>
                <a:gd name="connsiteY0" fmla="*/ 65699 h 150207"/>
                <a:gd name="connsiteX1" fmla="*/ 177087 w 204623"/>
                <a:gd name="connsiteY1" fmla="*/ 65699 h 150207"/>
                <a:gd name="connsiteX2" fmla="*/ 170915 w 204623"/>
                <a:gd name="connsiteY2" fmla="*/ 69498 h 150207"/>
                <a:gd name="connsiteX3" fmla="*/ 152874 w 204623"/>
                <a:gd name="connsiteY3" fmla="*/ 88963 h 150207"/>
                <a:gd name="connsiteX4" fmla="*/ 137682 w 204623"/>
                <a:gd name="connsiteY4" fmla="*/ 36264 h 150207"/>
                <a:gd name="connsiteX5" fmla="*/ 127237 w 204623"/>
                <a:gd name="connsiteY5" fmla="*/ 30567 h 150207"/>
                <a:gd name="connsiteX6" fmla="*/ 121540 w 204623"/>
                <a:gd name="connsiteY6" fmla="*/ 35789 h 150207"/>
                <a:gd name="connsiteX7" fmla="*/ 93054 w 204623"/>
                <a:gd name="connsiteY7" fmla="*/ 111277 h 150207"/>
                <a:gd name="connsiteX8" fmla="*/ 73589 w 204623"/>
                <a:gd name="connsiteY8" fmla="*/ 6829 h 150207"/>
                <a:gd name="connsiteX9" fmla="*/ 64093 w 204623"/>
                <a:gd name="connsiteY9" fmla="*/ 182 h 150207"/>
                <a:gd name="connsiteX10" fmla="*/ 57447 w 204623"/>
                <a:gd name="connsiteY10" fmla="*/ 5879 h 150207"/>
                <a:gd name="connsiteX11" fmla="*/ 37032 w 204623"/>
                <a:gd name="connsiteY11" fmla="*/ 65699 h 150207"/>
                <a:gd name="connsiteX12" fmla="*/ 0 w 204623"/>
                <a:gd name="connsiteY12" fmla="*/ 65699 h 150207"/>
                <a:gd name="connsiteX13" fmla="*/ 0 w 204623"/>
                <a:gd name="connsiteY13" fmla="*/ 84690 h 150207"/>
                <a:gd name="connsiteX14" fmla="*/ 43204 w 204623"/>
                <a:gd name="connsiteY14" fmla="*/ 84690 h 150207"/>
                <a:gd name="connsiteX15" fmla="*/ 51275 w 204623"/>
                <a:gd name="connsiteY15" fmla="*/ 77569 h 150207"/>
                <a:gd name="connsiteX16" fmla="*/ 63144 w 204623"/>
                <a:gd name="connsiteY16" fmla="*/ 41486 h 150207"/>
                <a:gd name="connsiteX17" fmla="*/ 82134 w 204623"/>
                <a:gd name="connsiteY17" fmla="*/ 143561 h 150207"/>
                <a:gd name="connsiteX18" fmla="*/ 89731 w 204623"/>
                <a:gd name="connsiteY18" fmla="*/ 150208 h 150207"/>
                <a:gd name="connsiteX19" fmla="*/ 90680 w 204623"/>
                <a:gd name="connsiteY19" fmla="*/ 150208 h 150207"/>
                <a:gd name="connsiteX20" fmla="*/ 98751 w 204623"/>
                <a:gd name="connsiteY20" fmla="*/ 144985 h 150207"/>
                <a:gd name="connsiteX21" fmla="*/ 129136 w 204623"/>
                <a:gd name="connsiteY21" fmla="*/ 65225 h 150207"/>
                <a:gd name="connsiteX22" fmla="*/ 141480 w 204623"/>
                <a:gd name="connsiteY22" fmla="*/ 107954 h 150207"/>
                <a:gd name="connsiteX23" fmla="*/ 151925 w 204623"/>
                <a:gd name="connsiteY23" fmla="*/ 113651 h 150207"/>
                <a:gd name="connsiteX24" fmla="*/ 155723 w 204623"/>
                <a:gd name="connsiteY24" fmla="*/ 111277 h 150207"/>
                <a:gd name="connsiteX25" fmla="*/ 181360 w 204623"/>
                <a:gd name="connsiteY25" fmla="*/ 84690 h 150207"/>
                <a:gd name="connsiteX26" fmla="*/ 204624 w 204623"/>
                <a:gd name="connsiteY26" fmla="*/ 84690 h 150207"/>
                <a:gd name="connsiteX27" fmla="*/ 204624 w 204623"/>
                <a:gd name="connsiteY27" fmla="*/ 65699 h 15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4623" h="150207">
                  <a:moveTo>
                    <a:pt x="204149" y="65699"/>
                  </a:moveTo>
                  <a:lnTo>
                    <a:pt x="177087" y="65699"/>
                  </a:lnTo>
                  <a:cubicBezTo>
                    <a:pt x="174713" y="66174"/>
                    <a:pt x="172340" y="67599"/>
                    <a:pt x="170915" y="69498"/>
                  </a:cubicBezTo>
                  <a:lnTo>
                    <a:pt x="152874" y="88963"/>
                  </a:lnTo>
                  <a:lnTo>
                    <a:pt x="137682" y="36264"/>
                  </a:lnTo>
                  <a:cubicBezTo>
                    <a:pt x="136257" y="31991"/>
                    <a:pt x="131510" y="29143"/>
                    <a:pt x="127237" y="30567"/>
                  </a:cubicBezTo>
                  <a:cubicBezTo>
                    <a:pt x="124863" y="31516"/>
                    <a:pt x="122489" y="32941"/>
                    <a:pt x="121540" y="35789"/>
                  </a:cubicBezTo>
                  <a:lnTo>
                    <a:pt x="93054" y="111277"/>
                  </a:lnTo>
                  <a:lnTo>
                    <a:pt x="73589" y="6829"/>
                  </a:lnTo>
                  <a:cubicBezTo>
                    <a:pt x="72639" y="2081"/>
                    <a:pt x="68366" y="-768"/>
                    <a:pt x="64093" y="182"/>
                  </a:cubicBezTo>
                  <a:cubicBezTo>
                    <a:pt x="61245" y="657"/>
                    <a:pt x="58871" y="3031"/>
                    <a:pt x="57447" y="5879"/>
                  </a:cubicBezTo>
                  <a:lnTo>
                    <a:pt x="37032" y="65699"/>
                  </a:lnTo>
                  <a:lnTo>
                    <a:pt x="0" y="65699"/>
                  </a:lnTo>
                  <a:lnTo>
                    <a:pt x="0" y="84690"/>
                  </a:lnTo>
                  <a:lnTo>
                    <a:pt x="43204" y="84690"/>
                  </a:lnTo>
                  <a:cubicBezTo>
                    <a:pt x="47002" y="84215"/>
                    <a:pt x="50325" y="81367"/>
                    <a:pt x="51275" y="77569"/>
                  </a:cubicBezTo>
                  <a:lnTo>
                    <a:pt x="63144" y="41486"/>
                  </a:lnTo>
                  <a:lnTo>
                    <a:pt x="82134" y="143561"/>
                  </a:lnTo>
                  <a:cubicBezTo>
                    <a:pt x="82609" y="147359"/>
                    <a:pt x="85932" y="150208"/>
                    <a:pt x="89731" y="150208"/>
                  </a:cubicBezTo>
                  <a:lnTo>
                    <a:pt x="90680" y="150208"/>
                  </a:lnTo>
                  <a:cubicBezTo>
                    <a:pt x="94003" y="150208"/>
                    <a:pt x="97327" y="148308"/>
                    <a:pt x="98751" y="144985"/>
                  </a:cubicBezTo>
                  <a:lnTo>
                    <a:pt x="129136" y="65225"/>
                  </a:lnTo>
                  <a:lnTo>
                    <a:pt x="141480" y="107954"/>
                  </a:lnTo>
                  <a:cubicBezTo>
                    <a:pt x="142904" y="112226"/>
                    <a:pt x="147177" y="115075"/>
                    <a:pt x="151925" y="113651"/>
                  </a:cubicBezTo>
                  <a:cubicBezTo>
                    <a:pt x="153349" y="113176"/>
                    <a:pt x="154773" y="112226"/>
                    <a:pt x="155723" y="111277"/>
                  </a:cubicBezTo>
                  <a:lnTo>
                    <a:pt x="181360" y="84690"/>
                  </a:lnTo>
                  <a:lnTo>
                    <a:pt x="204624" y="84690"/>
                  </a:lnTo>
                  <a:lnTo>
                    <a:pt x="204624" y="65699"/>
                  </a:lnTo>
                  <a:close/>
                </a:path>
              </a:pathLst>
            </a:custGeom>
            <a:grpFill/>
            <a:ln w="4663" cap="flat">
              <a:noFill/>
              <a:prstDash val="solid"/>
              <a:miter/>
            </a:ln>
          </p:spPr>
          <p:txBody>
            <a:bodyPr rtlCol="0" anchor="ctr"/>
            <a:lstStyle/>
            <a:p>
              <a:endParaRPr lang="en-US"/>
            </a:p>
          </p:txBody>
        </p:sp>
      </p:grpSp>
      <p:sp>
        <p:nvSpPr>
          <p:cNvPr id="43" name="Freeform: Shape 42">
            <a:extLst>
              <a:ext uri="{FF2B5EF4-FFF2-40B4-BE49-F238E27FC236}">
                <a16:creationId xmlns:a16="http://schemas.microsoft.com/office/drawing/2014/main" id="{99DD1982-ED01-4C9D-8BE3-B7128B6A08A7}"/>
              </a:ext>
            </a:extLst>
          </p:cNvPr>
          <p:cNvSpPr/>
          <p:nvPr/>
        </p:nvSpPr>
        <p:spPr>
          <a:xfrm rot="2444770">
            <a:off x="651045" y="852773"/>
            <a:ext cx="713012" cy="1502812"/>
          </a:xfrm>
          <a:custGeom>
            <a:avLst/>
            <a:gdLst>
              <a:gd name="connsiteX0" fmla="*/ 45129 w 449250"/>
              <a:gd name="connsiteY0" fmla="*/ 346136 h 946882"/>
              <a:gd name="connsiteX1" fmla="*/ 55969 w 449250"/>
              <a:gd name="connsiteY1" fmla="*/ 338828 h 946882"/>
              <a:gd name="connsiteX2" fmla="*/ 449250 w 449250"/>
              <a:gd name="connsiteY2" fmla="*/ 0 h 946882"/>
              <a:gd name="connsiteX3" fmla="*/ 376568 w 449250"/>
              <a:gd name="connsiteY3" fmla="*/ 946882 h 946882"/>
              <a:gd name="connsiteX4" fmla="*/ 48956 w 449250"/>
              <a:gd name="connsiteY4" fmla="*/ 566618 h 946882"/>
              <a:gd name="connsiteX5" fmla="*/ 45129 w 449250"/>
              <a:gd name="connsiteY5" fmla="*/ 564038 h 946882"/>
              <a:gd name="connsiteX6" fmla="*/ 42596 w 449250"/>
              <a:gd name="connsiteY6" fmla="*/ 560281 h 946882"/>
              <a:gd name="connsiteX7" fmla="*/ 42504 w 449250"/>
              <a:gd name="connsiteY7" fmla="*/ 562778 h 946882"/>
              <a:gd name="connsiteX8" fmla="*/ 42524 w 449250"/>
              <a:gd name="connsiteY8" fmla="*/ 560174 h 946882"/>
              <a:gd name="connsiteX9" fmla="*/ 12108 w 449250"/>
              <a:gd name="connsiteY9" fmla="*/ 515062 h 946882"/>
              <a:gd name="connsiteX10" fmla="*/ 0 w 449250"/>
              <a:gd name="connsiteY10" fmla="*/ 455087 h 946882"/>
              <a:gd name="connsiteX11" fmla="*/ 45129 w 449250"/>
              <a:gd name="connsiteY11" fmla="*/ 346136 h 946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9250" h="946882">
                <a:moveTo>
                  <a:pt x="45129" y="346136"/>
                </a:moveTo>
                <a:lnTo>
                  <a:pt x="55969" y="338828"/>
                </a:lnTo>
                <a:lnTo>
                  <a:pt x="449250" y="0"/>
                </a:lnTo>
                <a:lnTo>
                  <a:pt x="376568" y="946882"/>
                </a:lnTo>
                <a:lnTo>
                  <a:pt x="48956" y="566618"/>
                </a:lnTo>
                <a:lnTo>
                  <a:pt x="45129" y="564038"/>
                </a:lnTo>
                <a:lnTo>
                  <a:pt x="42596" y="560281"/>
                </a:lnTo>
                <a:lnTo>
                  <a:pt x="42504" y="562778"/>
                </a:lnTo>
                <a:lnTo>
                  <a:pt x="42524" y="560174"/>
                </a:lnTo>
                <a:lnTo>
                  <a:pt x="12108" y="515062"/>
                </a:lnTo>
                <a:cubicBezTo>
                  <a:pt x="4311" y="496628"/>
                  <a:pt x="0" y="476361"/>
                  <a:pt x="0" y="455087"/>
                </a:cubicBezTo>
                <a:cubicBezTo>
                  <a:pt x="0" y="412539"/>
                  <a:pt x="17246" y="374019"/>
                  <a:pt x="45129" y="346136"/>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sz="2400" dirty="0">
              <a:latin typeface="Arial" panose="020B0604020202020204" pitchFamily="34" charset="0"/>
              <a:cs typeface="Arial" panose="020B0604020202020204" pitchFamily="34" charset="0"/>
            </a:endParaRPr>
          </a:p>
        </p:txBody>
      </p:sp>
      <p:sp>
        <p:nvSpPr>
          <p:cNvPr id="44" name="Freeform: Shape 43">
            <a:extLst>
              <a:ext uri="{FF2B5EF4-FFF2-40B4-BE49-F238E27FC236}">
                <a16:creationId xmlns:a16="http://schemas.microsoft.com/office/drawing/2014/main" id="{C471B24E-AE4B-47B9-A79B-73E0FCC80481}"/>
              </a:ext>
            </a:extLst>
          </p:cNvPr>
          <p:cNvSpPr/>
          <p:nvPr/>
        </p:nvSpPr>
        <p:spPr>
          <a:xfrm rot="2444770">
            <a:off x="4329234" y="852773"/>
            <a:ext cx="713012" cy="1502812"/>
          </a:xfrm>
          <a:custGeom>
            <a:avLst/>
            <a:gdLst>
              <a:gd name="connsiteX0" fmla="*/ 45129 w 449250"/>
              <a:gd name="connsiteY0" fmla="*/ 346136 h 946882"/>
              <a:gd name="connsiteX1" fmla="*/ 55969 w 449250"/>
              <a:gd name="connsiteY1" fmla="*/ 338828 h 946882"/>
              <a:gd name="connsiteX2" fmla="*/ 449250 w 449250"/>
              <a:gd name="connsiteY2" fmla="*/ 0 h 946882"/>
              <a:gd name="connsiteX3" fmla="*/ 376568 w 449250"/>
              <a:gd name="connsiteY3" fmla="*/ 946882 h 946882"/>
              <a:gd name="connsiteX4" fmla="*/ 48956 w 449250"/>
              <a:gd name="connsiteY4" fmla="*/ 566618 h 946882"/>
              <a:gd name="connsiteX5" fmla="*/ 45129 w 449250"/>
              <a:gd name="connsiteY5" fmla="*/ 564038 h 946882"/>
              <a:gd name="connsiteX6" fmla="*/ 42596 w 449250"/>
              <a:gd name="connsiteY6" fmla="*/ 560281 h 946882"/>
              <a:gd name="connsiteX7" fmla="*/ 42504 w 449250"/>
              <a:gd name="connsiteY7" fmla="*/ 562778 h 946882"/>
              <a:gd name="connsiteX8" fmla="*/ 42524 w 449250"/>
              <a:gd name="connsiteY8" fmla="*/ 560174 h 946882"/>
              <a:gd name="connsiteX9" fmla="*/ 12108 w 449250"/>
              <a:gd name="connsiteY9" fmla="*/ 515062 h 946882"/>
              <a:gd name="connsiteX10" fmla="*/ 0 w 449250"/>
              <a:gd name="connsiteY10" fmla="*/ 455087 h 946882"/>
              <a:gd name="connsiteX11" fmla="*/ 45129 w 449250"/>
              <a:gd name="connsiteY11" fmla="*/ 346136 h 946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9250" h="946882">
                <a:moveTo>
                  <a:pt x="45129" y="346136"/>
                </a:moveTo>
                <a:lnTo>
                  <a:pt x="55969" y="338828"/>
                </a:lnTo>
                <a:lnTo>
                  <a:pt x="449250" y="0"/>
                </a:lnTo>
                <a:lnTo>
                  <a:pt x="376568" y="946882"/>
                </a:lnTo>
                <a:lnTo>
                  <a:pt x="48956" y="566618"/>
                </a:lnTo>
                <a:lnTo>
                  <a:pt x="45129" y="564038"/>
                </a:lnTo>
                <a:lnTo>
                  <a:pt x="42596" y="560281"/>
                </a:lnTo>
                <a:lnTo>
                  <a:pt x="42504" y="562778"/>
                </a:lnTo>
                <a:lnTo>
                  <a:pt x="42524" y="560174"/>
                </a:lnTo>
                <a:lnTo>
                  <a:pt x="12108" y="515062"/>
                </a:lnTo>
                <a:cubicBezTo>
                  <a:pt x="4311" y="496628"/>
                  <a:pt x="0" y="476361"/>
                  <a:pt x="0" y="455087"/>
                </a:cubicBezTo>
                <a:cubicBezTo>
                  <a:pt x="0" y="412539"/>
                  <a:pt x="17246" y="374019"/>
                  <a:pt x="45129" y="346136"/>
                </a:cubicBez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sz="2400" dirty="0">
              <a:latin typeface="Arial" panose="020B0604020202020204" pitchFamily="34" charset="0"/>
              <a:cs typeface="Arial" panose="020B0604020202020204" pitchFamily="34" charset="0"/>
            </a:endParaRPr>
          </a:p>
        </p:txBody>
      </p:sp>
      <p:sp>
        <p:nvSpPr>
          <p:cNvPr id="45" name="Freeform: Shape 44">
            <a:extLst>
              <a:ext uri="{FF2B5EF4-FFF2-40B4-BE49-F238E27FC236}">
                <a16:creationId xmlns:a16="http://schemas.microsoft.com/office/drawing/2014/main" id="{6AB494EC-2EE0-47C2-A6E7-79E7202219D0}"/>
              </a:ext>
            </a:extLst>
          </p:cNvPr>
          <p:cNvSpPr/>
          <p:nvPr/>
        </p:nvSpPr>
        <p:spPr>
          <a:xfrm rot="2444770">
            <a:off x="8007423" y="852773"/>
            <a:ext cx="713012" cy="1502812"/>
          </a:xfrm>
          <a:custGeom>
            <a:avLst/>
            <a:gdLst>
              <a:gd name="connsiteX0" fmla="*/ 45129 w 449250"/>
              <a:gd name="connsiteY0" fmla="*/ 346136 h 946882"/>
              <a:gd name="connsiteX1" fmla="*/ 55969 w 449250"/>
              <a:gd name="connsiteY1" fmla="*/ 338828 h 946882"/>
              <a:gd name="connsiteX2" fmla="*/ 449250 w 449250"/>
              <a:gd name="connsiteY2" fmla="*/ 0 h 946882"/>
              <a:gd name="connsiteX3" fmla="*/ 376568 w 449250"/>
              <a:gd name="connsiteY3" fmla="*/ 946882 h 946882"/>
              <a:gd name="connsiteX4" fmla="*/ 48956 w 449250"/>
              <a:gd name="connsiteY4" fmla="*/ 566618 h 946882"/>
              <a:gd name="connsiteX5" fmla="*/ 45129 w 449250"/>
              <a:gd name="connsiteY5" fmla="*/ 564038 h 946882"/>
              <a:gd name="connsiteX6" fmla="*/ 42596 w 449250"/>
              <a:gd name="connsiteY6" fmla="*/ 560281 h 946882"/>
              <a:gd name="connsiteX7" fmla="*/ 42504 w 449250"/>
              <a:gd name="connsiteY7" fmla="*/ 562778 h 946882"/>
              <a:gd name="connsiteX8" fmla="*/ 42524 w 449250"/>
              <a:gd name="connsiteY8" fmla="*/ 560174 h 946882"/>
              <a:gd name="connsiteX9" fmla="*/ 12108 w 449250"/>
              <a:gd name="connsiteY9" fmla="*/ 515062 h 946882"/>
              <a:gd name="connsiteX10" fmla="*/ 0 w 449250"/>
              <a:gd name="connsiteY10" fmla="*/ 455087 h 946882"/>
              <a:gd name="connsiteX11" fmla="*/ 45129 w 449250"/>
              <a:gd name="connsiteY11" fmla="*/ 346136 h 946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9250" h="946882">
                <a:moveTo>
                  <a:pt x="45129" y="346136"/>
                </a:moveTo>
                <a:lnTo>
                  <a:pt x="55969" y="338828"/>
                </a:lnTo>
                <a:lnTo>
                  <a:pt x="449250" y="0"/>
                </a:lnTo>
                <a:lnTo>
                  <a:pt x="376568" y="946882"/>
                </a:lnTo>
                <a:lnTo>
                  <a:pt x="48956" y="566618"/>
                </a:lnTo>
                <a:lnTo>
                  <a:pt x="45129" y="564038"/>
                </a:lnTo>
                <a:lnTo>
                  <a:pt x="42596" y="560281"/>
                </a:lnTo>
                <a:lnTo>
                  <a:pt x="42504" y="562778"/>
                </a:lnTo>
                <a:lnTo>
                  <a:pt x="42524" y="560174"/>
                </a:lnTo>
                <a:lnTo>
                  <a:pt x="12108" y="515062"/>
                </a:lnTo>
                <a:cubicBezTo>
                  <a:pt x="4311" y="496628"/>
                  <a:pt x="0" y="476361"/>
                  <a:pt x="0" y="455087"/>
                </a:cubicBezTo>
                <a:cubicBezTo>
                  <a:pt x="0" y="412539"/>
                  <a:pt x="17246" y="374019"/>
                  <a:pt x="45129" y="346136"/>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sz="2400" dirty="0">
              <a:latin typeface="Arial" panose="020B0604020202020204" pitchFamily="34" charset="0"/>
              <a:cs typeface="Arial" panose="020B0604020202020204" pitchFamily="34" charset="0"/>
            </a:endParaRPr>
          </a:p>
        </p:txBody>
      </p:sp>
      <p:sp>
        <p:nvSpPr>
          <p:cNvPr id="74" name="TextBox 73">
            <a:extLst>
              <a:ext uri="{FF2B5EF4-FFF2-40B4-BE49-F238E27FC236}">
                <a16:creationId xmlns:a16="http://schemas.microsoft.com/office/drawing/2014/main" id="{17B2205A-40C1-4C9B-B076-88D372CA0470}"/>
              </a:ext>
            </a:extLst>
          </p:cNvPr>
          <p:cNvSpPr txBox="1"/>
          <p:nvPr/>
        </p:nvSpPr>
        <p:spPr>
          <a:xfrm>
            <a:off x="4395956" y="1343678"/>
            <a:ext cx="549723" cy="451405"/>
          </a:xfrm>
          <a:prstGeom prst="rect">
            <a:avLst/>
          </a:prstGeom>
          <a:noFill/>
          <a:ln>
            <a:noFill/>
          </a:ln>
        </p:spPr>
        <p:txBody>
          <a:bodyPr wrap="none" lIns="0" tIns="0" rIns="0" bIns="0" rtlCol="0" anchor="ctr">
            <a:noAutofit/>
          </a:bodyPr>
          <a:lstStyle/>
          <a:p>
            <a:pPr algn="ctr"/>
            <a:r>
              <a:rPr lang="en-US" sz="2133" b="1" dirty="0">
                <a:solidFill>
                  <a:schemeClr val="bg1"/>
                </a:solidFill>
                <a:latin typeface="Arial" panose="020B0604020202020204" pitchFamily="34" charset="0"/>
                <a:cs typeface="Arial" panose="020B0604020202020204" pitchFamily="34" charset="0"/>
              </a:rPr>
              <a:t>02</a:t>
            </a:r>
          </a:p>
        </p:txBody>
      </p:sp>
      <p:sp>
        <p:nvSpPr>
          <p:cNvPr id="75" name="TextBox 74">
            <a:extLst>
              <a:ext uri="{FF2B5EF4-FFF2-40B4-BE49-F238E27FC236}">
                <a16:creationId xmlns:a16="http://schemas.microsoft.com/office/drawing/2014/main" id="{0F827BCE-B2C2-472F-8385-58758EC9AA99}"/>
              </a:ext>
            </a:extLst>
          </p:cNvPr>
          <p:cNvSpPr txBox="1"/>
          <p:nvPr/>
        </p:nvSpPr>
        <p:spPr>
          <a:xfrm>
            <a:off x="777364" y="1405945"/>
            <a:ext cx="549723" cy="451405"/>
          </a:xfrm>
          <a:prstGeom prst="rect">
            <a:avLst/>
          </a:prstGeom>
          <a:noFill/>
          <a:ln>
            <a:noFill/>
          </a:ln>
        </p:spPr>
        <p:txBody>
          <a:bodyPr wrap="none" lIns="0" tIns="0" rIns="0" bIns="0" rtlCol="0" anchor="ctr">
            <a:noAutofit/>
          </a:bodyPr>
          <a:lstStyle/>
          <a:p>
            <a:pPr algn="ctr"/>
            <a:r>
              <a:rPr lang="en-US" sz="2133" b="1" dirty="0">
                <a:solidFill>
                  <a:schemeClr val="bg1"/>
                </a:solidFill>
                <a:latin typeface="Arial" panose="020B0604020202020204" pitchFamily="34" charset="0"/>
                <a:cs typeface="Arial" panose="020B0604020202020204" pitchFamily="34" charset="0"/>
              </a:rPr>
              <a:t>01</a:t>
            </a:r>
          </a:p>
        </p:txBody>
      </p:sp>
      <p:sp>
        <p:nvSpPr>
          <p:cNvPr id="76" name="TextBox 75">
            <a:extLst>
              <a:ext uri="{FF2B5EF4-FFF2-40B4-BE49-F238E27FC236}">
                <a16:creationId xmlns:a16="http://schemas.microsoft.com/office/drawing/2014/main" id="{31950180-C84B-4C03-ADE6-F0A54689D2A2}"/>
              </a:ext>
            </a:extLst>
          </p:cNvPr>
          <p:cNvSpPr txBox="1"/>
          <p:nvPr/>
        </p:nvSpPr>
        <p:spPr>
          <a:xfrm>
            <a:off x="8100400" y="1405401"/>
            <a:ext cx="549723" cy="451405"/>
          </a:xfrm>
          <a:prstGeom prst="rect">
            <a:avLst/>
          </a:prstGeom>
          <a:noFill/>
          <a:ln>
            <a:noFill/>
          </a:ln>
        </p:spPr>
        <p:txBody>
          <a:bodyPr wrap="none" lIns="0" tIns="0" rIns="0" bIns="0" rtlCol="0" anchor="ctr">
            <a:noAutofit/>
          </a:bodyPr>
          <a:lstStyle/>
          <a:p>
            <a:pPr algn="ctr"/>
            <a:r>
              <a:rPr lang="en-US" sz="2133" b="1" dirty="0">
                <a:solidFill>
                  <a:schemeClr val="bg1"/>
                </a:solidFill>
                <a:latin typeface="Arial" panose="020B0604020202020204" pitchFamily="34" charset="0"/>
                <a:cs typeface="Arial" panose="020B0604020202020204" pitchFamily="34" charset="0"/>
              </a:rPr>
              <a:t>03</a:t>
            </a:r>
          </a:p>
        </p:txBody>
      </p:sp>
      <p:sp>
        <p:nvSpPr>
          <p:cNvPr id="77" name="Oval 76">
            <a:extLst>
              <a:ext uri="{FF2B5EF4-FFF2-40B4-BE49-F238E27FC236}">
                <a16:creationId xmlns:a16="http://schemas.microsoft.com/office/drawing/2014/main" id="{8488D0AA-312B-402D-8776-D86128BD2CA7}"/>
              </a:ext>
            </a:extLst>
          </p:cNvPr>
          <p:cNvSpPr/>
          <p:nvPr/>
        </p:nvSpPr>
        <p:spPr>
          <a:xfrm>
            <a:off x="5849938" y="5561190"/>
            <a:ext cx="818552" cy="818552"/>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sz="2400" dirty="0" err="1">
              <a:latin typeface="Arial" panose="020B0604020202020204" pitchFamily="34" charset="0"/>
              <a:cs typeface="Arial" panose="020B0604020202020204" pitchFamily="34" charset="0"/>
            </a:endParaRPr>
          </a:p>
        </p:txBody>
      </p:sp>
      <p:sp>
        <p:nvSpPr>
          <p:cNvPr id="79" name="Oval 78">
            <a:extLst>
              <a:ext uri="{FF2B5EF4-FFF2-40B4-BE49-F238E27FC236}">
                <a16:creationId xmlns:a16="http://schemas.microsoft.com/office/drawing/2014/main" id="{25B983D0-BCC6-4AE2-89B2-003BCE936BAE}"/>
              </a:ext>
            </a:extLst>
          </p:cNvPr>
          <p:cNvSpPr/>
          <p:nvPr/>
        </p:nvSpPr>
        <p:spPr>
          <a:xfrm>
            <a:off x="5901275" y="5605650"/>
            <a:ext cx="715877" cy="715877"/>
          </a:xfrm>
          <a:prstGeom prst="ellipse">
            <a:avLst/>
          </a:prstGeom>
          <a:noFill/>
          <a:ln w="63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sz="2400" dirty="0" err="1">
              <a:latin typeface="Arial" panose="020B0604020202020204" pitchFamily="34" charset="0"/>
              <a:cs typeface="Arial" panose="020B0604020202020204" pitchFamily="34" charset="0"/>
            </a:endParaRPr>
          </a:p>
        </p:txBody>
      </p:sp>
      <p:grpSp>
        <p:nvGrpSpPr>
          <p:cNvPr id="80" name="Graphic 130" descr="Gears">
            <a:extLst>
              <a:ext uri="{FF2B5EF4-FFF2-40B4-BE49-F238E27FC236}">
                <a16:creationId xmlns:a16="http://schemas.microsoft.com/office/drawing/2014/main" id="{137C7097-E841-4CA7-A6CC-C5E864219E8D}"/>
              </a:ext>
            </a:extLst>
          </p:cNvPr>
          <p:cNvGrpSpPr/>
          <p:nvPr/>
        </p:nvGrpSpPr>
        <p:grpSpPr>
          <a:xfrm>
            <a:off x="6088493" y="5744157"/>
            <a:ext cx="327485" cy="396297"/>
            <a:chOff x="6024537" y="5434649"/>
            <a:chExt cx="327485" cy="396297"/>
          </a:xfrm>
          <a:solidFill>
            <a:srgbClr val="FFFFFF"/>
          </a:solidFill>
        </p:grpSpPr>
        <p:sp>
          <p:nvSpPr>
            <p:cNvPr id="81" name="Freeform: Shape 80">
              <a:extLst>
                <a:ext uri="{FF2B5EF4-FFF2-40B4-BE49-F238E27FC236}">
                  <a16:creationId xmlns:a16="http://schemas.microsoft.com/office/drawing/2014/main" id="{F4C529C3-F3A8-487C-B475-9A529D4849AE}"/>
                </a:ext>
              </a:extLst>
            </p:cNvPr>
            <p:cNvSpPr/>
            <p:nvPr/>
          </p:nvSpPr>
          <p:spPr>
            <a:xfrm>
              <a:off x="6138052" y="5434649"/>
              <a:ext cx="213970" cy="213468"/>
            </a:xfrm>
            <a:custGeom>
              <a:avLst/>
              <a:gdLst>
                <a:gd name="connsiteX0" fmla="*/ 106985 w 213970"/>
                <a:gd name="connsiteY0" fmla="*/ 144656 h 213468"/>
                <a:gd name="connsiteX1" fmla="*/ 69314 w 213970"/>
                <a:gd name="connsiteY1" fmla="*/ 106985 h 213468"/>
                <a:gd name="connsiteX2" fmla="*/ 106985 w 213970"/>
                <a:gd name="connsiteY2" fmla="*/ 69314 h 213468"/>
                <a:gd name="connsiteX3" fmla="*/ 144656 w 213970"/>
                <a:gd name="connsiteY3" fmla="*/ 106985 h 213468"/>
                <a:gd name="connsiteX4" fmla="*/ 106985 w 213970"/>
                <a:gd name="connsiteY4" fmla="*/ 144656 h 213468"/>
                <a:gd name="connsiteX5" fmla="*/ 191870 w 213970"/>
                <a:gd name="connsiteY5" fmla="*/ 83378 h 213468"/>
                <a:gd name="connsiteX6" fmla="*/ 183834 w 213970"/>
                <a:gd name="connsiteY6" fmla="*/ 63789 h 213468"/>
                <a:gd name="connsiteX7" fmla="*/ 191870 w 213970"/>
                <a:gd name="connsiteY7" fmla="*/ 40182 h 213468"/>
                <a:gd name="connsiteX8" fmla="*/ 173788 w 213970"/>
                <a:gd name="connsiteY8" fmla="*/ 22100 h 213468"/>
                <a:gd name="connsiteX9" fmla="*/ 150181 w 213970"/>
                <a:gd name="connsiteY9" fmla="*/ 30137 h 213468"/>
                <a:gd name="connsiteX10" fmla="*/ 130592 w 213970"/>
                <a:gd name="connsiteY10" fmla="*/ 22100 h 213468"/>
                <a:gd name="connsiteX11" fmla="*/ 119542 w 213970"/>
                <a:gd name="connsiteY11" fmla="*/ 0 h 213468"/>
                <a:gd name="connsiteX12" fmla="*/ 94428 w 213970"/>
                <a:gd name="connsiteY12" fmla="*/ 0 h 213468"/>
                <a:gd name="connsiteX13" fmla="*/ 83378 w 213970"/>
                <a:gd name="connsiteY13" fmla="*/ 22100 h 213468"/>
                <a:gd name="connsiteX14" fmla="*/ 63789 w 213970"/>
                <a:gd name="connsiteY14" fmla="*/ 30137 h 213468"/>
                <a:gd name="connsiteX15" fmla="*/ 40182 w 213970"/>
                <a:gd name="connsiteY15" fmla="*/ 22100 h 213468"/>
                <a:gd name="connsiteX16" fmla="*/ 22100 w 213970"/>
                <a:gd name="connsiteY16" fmla="*/ 40182 h 213468"/>
                <a:gd name="connsiteX17" fmla="*/ 30137 w 213970"/>
                <a:gd name="connsiteY17" fmla="*/ 63789 h 213468"/>
                <a:gd name="connsiteX18" fmla="*/ 22100 w 213970"/>
                <a:gd name="connsiteY18" fmla="*/ 83378 h 213468"/>
                <a:gd name="connsiteX19" fmla="*/ 0 w 213970"/>
                <a:gd name="connsiteY19" fmla="*/ 94428 h 213468"/>
                <a:gd name="connsiteX20" fmla="*/ 0 w 213970"/>
                <a:gd name="connsiteY20" fmla="*/ 119542 h 213468"/>
                <a:gd name="connsiteX21" fmla="*/ 22100 w 213970"/>
                <a:gd name="connsiteY21" fmla="*/ 130592 h 213468"/>
                <a:gd name="connsiteX22" fmla="*/ 30137 w 213970"/>
                <a:gd name="connsiteY22" fmla="*/ 150181 h 213468"/>
                <a:gd name="connsiteX23" fmla="*/ 22100 w 213970"/>
                <a:gd name="connsiteY23" fmla="*/ 173788 h 213468"/>
                <a:gd name="connsiteX24" fmla="*/ 39680 w 213970"/>
                <a:gd name="connsiteY24" fmla="*/ 191368 h 213468"/>
                <a:gd name="connsiteX25" fmla="*/ 63287 w 213970"/>
                <a:gd name="connsiteY25" fmla="*/ 183332 h 213468"/>
                <a:gd name="connsiteX26" fmla="*/ 82876 w 213970"/>
                <a:gd name="connsiteY26" fmla="*/ 191368 h 213468"/>
                <a:gd name="connsiteX27" fmla="*/ 93926 w 213970"/>
                <a:gd name="connsiteY27" fmla="*/ 213468 h 213468"/>
                <a:gd name="connsiteX28" fmla="*/ 119040 w 213970"/>
                <a:gd name="connsiteY28" fmla="*/ 213468 h 213468"/>
                <a:gd name="connsiteX29" fmla="*/ 130090 w 213970"/>
                <a:gd name="connsiteY29" fmla="*/ 191368 h 213468"/>
                <a:gd name="connsiteX30" fmla="*/ 149679 w 213970"/>
                <a:gd name="connsiteY30" fmla="*/ 183332 h 213468"/>
                <a:gd name="connsiteX31" fmla="*/ 173286 w 213970"/>
                <a:gd name="connsiteY31" fmla="*/ 191368 h 213468"/>
                <a:gd name="connsiteX32" fmla="*/ 191368 w 213970"/>
                <a:gd name="connsiteY32" fmla="*/ 173788 h 213468"/>
                <a:gd name="connsiteX33" fmla="*/ 183332 w 213970"/>
                <a:gd name="connsiteY33" fmla="*/ 150181 h 213468"/>
                <a:gd name="connsiteX34" fmla="*/ 191870 w 213970"/>
                <a:gd name="connsiteY34" fmla="*/ 130592 h 213468"/>
                <a:gd name="connsiteX35" fmla="*/ 213970 w 213970"/>
                <a:gd name="connsiteY35" fmla="*/ 119542 h 213468"/>
                <a:gd name="connsiteX36" fmla="*/ 213970 w 213970"/>
                <a:gd name="connsiteY36" fmla="*/ 94428 h 213468"/>
                <a:gd name="connsiteX37" fmla="*/ 191870 w 213970"/>
                <a:gd name="connsiteY37" fmla="*/ 83378 h 21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3970" h="213468">
                  <a:moveTo>
                    <a:pt x="106985" y="144656"/>
                  </a:moveTo>
                  <a:cubicBezTo>
                    <a:pt x="85890" y="144656"/>
                    <a:pt x="69314" y="127579"/>
                    <a:pt x="69314" y="106985"/>
                  </a:cubicBezTo>
                  <a:cubicBezTo>
                    <a:pt x="69314" y="86392"/>
                    <a:pt x="86392" y="69314"/>
                    <a:pt x="106985" y="69314"/>
                  </a:cubicBezTo>
                  <a:cubicBezTo>
                    <a:pt x="128081" y="69314"/>
                    <a:pt x="144656" y="86392"/>
                    <a:pt x="144656" y="106985"/>
                  </a:cubicBezTo>
                  <a:cubicBezTo>
                    <a:pt x="144656" y="127579"/>
                    <a:pt x="127579" y="144656"/>
                    <a:pt x="106985" y="144656"/>
                  </a:cubicBezTo>
                  <a:close/>
                  <a:moveTo>
                    <a:pt x="191870" y="83378"/>
                  </a:moveTo>
                  <a:cubicBezTo>
                    <a:pt x="189861" y="76346"/>
                    <a:pt x="187350" y="69817"/>
                    <a:pt x="183834" y="63789"/>
                  </a:cubicBezTo>
                  <a:lnTo>
                    <a:pt x="191870" y="40182"/>
                  </a:lnTo>
                  <a:lnTo>
                    <a:pt x="173788" y="22100"/>
                  </a:lnTo>
                  <a:lnTo>
                    <a:pt x="150181" y="30137"/>
                  </a:lnTo>
                  <a:cubicBezTo>
                    <a:pt x="144154" y="26621"/>
                    <a:pt x="137624" y="24109"/>
                    <a:pt x="130592" y="22100"/>
                  </a:cubicBezTo>
                  <a:lnTo>
                    <a:pt x="119542" y="0"/>
                  </a:lnTo>
                  <a:lnTo>
                    <a:pt x="94428" y="0"/>
                  </a:lnTo>
                  <a:lnTo>
                    <a:pt x="83378" y="22100"/>
                  </a:lnTo>
                  <a:cubicBezTo>
                    <a:pt x="76346" y="24109"/>
                    <a:pt x="69817" y="26621"/>
                    <a:pt x="63789" y="30137"/>
                  </a:cubicBezTo>
                  <a:lnTo>
                    <a:pt x="40182" y="22100"/>
                  </a:lnTo>
                  <a:lnTo>
                    <a:pt x="22100" y="40182"/>
                  </a:lnTo>
                  <a:lnTo>
                    <a:pt x="30137" y="63789"/>
                  </a:lnTo>
                  <a:cubicBezTo>
                    <a:pt x="26621" y="69817"/>
                    <a:pt x="24109" y="76346"/>
                    <a:pt x="22100" y="83378"/>
                  </a:cubicBezTo>
                  <a:lnTo>
                    <a:pt x="0" y="94428"/>
                  </a:lnTo>
                  <a:lnTo>
                    <a:pt x="0" y="119542"/>
                  </a:lnTo>
                  <a:lnTo>
                    <a:pt x="22100" y="130592"/>
                  </a:lnTo>
                  <a:cubicBezTo>
                    <a:pt x="24109" y="137624"/>
                    <a:pt x="26621" y="144154"/>
                    <a:pt x="30137" y="150181"/>
                  </a:cubicBezTo>
                  <a:lnTo>
                    <a:pt x="22100" y="173788"/>
                  </a:lnTo>
                  <a:lnTo>
                    <a:pt x="39680" y="191368"/>
                  </a:lnTo>
                  <a:lnTo>
                    <a:pt x="63287" y="183332"/>
                  </a:lnTo>
                  <a:cubicBezTo>
                    <a:pt x="69314" y="186847"/>
                    <a:pt x="75844" y="189359"/>
                    <a:pt x="82876" y="191368"/>
                  </a:cubicBezTo>
                  <a:lnTo>
                    <a:pt x="93926" y="213468"/>
                  </a:lnTo>
                  <a:lnTo>
                    <a:pt x="119040" y="213468"/>
                  </a:lnTo>
                  <a:lnTo>
                    <a:pt x="130090" y="191368"/>
                  </a:lnTo>
                  <a:cubicBezTo>
                    <a:pt x="137122" y="189359"/>
                    <a:pt x="143652" y="186847"/>
                    <a:pt x="149679" y="183332"/>
                  </a:cubicBezTo>
                  <a:lnTo>
                    <a:pt x="173286" y="191368"/>
                  </a:lnTo>
                  <a:lnTo>
                    <a:pt x="191368" y="173788"/>
                  </a:lnTo>
                  <a:lnTo>
                    <a:pt x="183332" y="150181"/>
                  </a:lnTo>
                  <a:cubicBezTo>
                    <a:pt x="186847" y="144154"/>
                    <a:pt x="189861" y="137122"/>
                    <a:pt x="191870" y="130592"/>
                  </a:cubicBezTo>
                  <a:lnTo>
                    <a:pt x="213970" y="119542"/>
                  </a:lnTo>
                  <a:lnTo>
                    <a:pt x="213970" y="94428"/>
                  </a:lnTo>
                  <a:lnTo>
                    <a:pt x="191870" y="83378"/>
                  </a:lnTo>
                  <a:close/>
                </a:path>
              </a:pathLst>
            </a:custGeom>
            <a:solidFill>
              <a:schemeClr val="bg1"/>
            </a:solidFill>
            <a:ln w="4961"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DDCC790C-8F09-4205-A7AB-778026515DE8}"/>
                </a:ext>
              </a:extLst>
            </p:cNvPr>
            <p:cNvSpPr/>
            <p:nvPr/>
          </p:nvSpPr>
          <p:spPr>
            <a:xfrm>
              <a:off x="6024537" y="5617478"/>
              <a:ext cx="213970" cy="213468"/>
            </a:xfrm>
            <a:custGeom>
              <a:avLst/>
              <a:gdLst>
                <a:gd name="connsiteX0" fmla="*/ 106985 w 213970"/>
                <a:gd name="connsiteY0" fmla="*/ 144656 h 213468"/>
                <a:gd name="connsiteX1" fmla="*/ 69314 w 213970"/>
                <a:gd name="connsiteY1" fmla="*/ 106985 h 213468"/>
                <a:gd name="connsiteX2" fmla="*/ 106985 w 213970"/>
                <a:gd name="connsiteY2" fmla="*/ 69314 h 213468"/>
                <a:gd name="connsiteX3" fmla="*/ 144656 w 213970"/>
                <a:gd name="connsiteY3" fmla="*/ 106985 h 213468"/>
                <a:gd name="connsiteX4" fmla="*/ 106985 w 213970"/>
                <a:gd name="connsiteY4" fmla="*/ 144656 h 213468"/>
                <a:gd name="connsiteX5" fmla="*/ 106985 w 213970"/>
                <a:gd name="connsiteY5" fmla="*/ 144656 h 213468"/>
                <a:gd name="connsiteX6" fmla="*/ 183834 w 213970"/>
                <a:gd name="connsiteY6" fmla="*/ 63789 h 213468"/>
                <a:gd name="connsiteX7" fmla="*/ 191870 w 213970"/>
                <a:gd name="connsiteY7" fmla="*/ 40182 h 213468"/>
                <a:gd name="connsiteX8" fmla="*/ 173788 w 213970"/>
                <a:gd name="connsiteY8" fmla="*/ 22100 h 213468"/>
                <a:gd name="connsiteX9" fmla="*/ 150181 w 213970"/>
                <a:gd name="connsiteY9" fmla="*/ 30137 h 213468"/>
                <a:gd name="connsiteX10" fmla="*/ 130592 w 213970"/>
                <a:gd name="connsiteY10" fmla="*/ 22100 h 213468"/>
                <a:gd name="connsiteX11" fmla="*/ 119542 w 213970"/>
                <a:gd name="connsiteY11" fmla="*/ 0 h 213468"/>
                <a:gd name="connsiteX12" fmla="*/ 94428 w 213970"/>
                <a:gd name="connsiteY12" fmla="*/ 0 h 213468"/>
                <a:gd name="connsiteX13" fmla="*/ 83378 w 213970"/>
                <a:gd name="connsiteY13" fmla="*/ 22100 h 213468"/>
                <a:gd name="connsiteX14" fmla="*/ 63789 w 213970"/>
                <a:gd name="connsiteY14" fmla="*/ 30137 h 213468"/>
                <a:gd name="connsiteX15" fmla="*/ 40182 w 213970"/>
                <a:gd name="connsiteY15" fmla="*/ 22100 h 213468"/>
                <a:gd name="connsiteX16" fmla="*/ 22603 w 213970"/>
                <a:gd name="connsiteY16" fmla="*/ 39680 h 213468"/>
                <a:gd name="connsiteX17" fmla="*/ 30137 w 213970"/>
                <a:gd name="connsiteY17" fmla="*/ 63287 h 213468"/>
                <a:gd name="connsiteX18" fmla="*/ 22100 w 213970"/>
                <a:gd name="connsiteY18" fmla="*/ 82876 h 213468"/>
                <a:gd name="connsiteX19" fmla="*/ 0 w 213970"/>
                <a:gd name="connsiteY19" fmla="*/ 93926 h 213468"/>
                <a:gd name="connsiteX20" fmla="*/ 0 w 213970"/>
                <a:gd name="connsiteY20" fmla="*/ 119040 h 213468"/>
                <a:gd name="connsiteX21" fmla="*/ 22100 w 213970"/>
                <a:gd name="connsiteY21" fmla="*/ 130090 h 213468"/>
                <a:gd name="connsiteX22" fmla="*/ 30137 w 213970"/>
                <a:gd name="connsiteY22" fmla="*/ 149679 h 213468"/>
                <a:gd name="connsiteX23" fmla="*/ 22603 w 213970"/>
                <a:gd name="connsiteY23" fmla="*/ 173286 h 213468"/>
                <a:gd name="connsiteX24" fmla="*/ 40182 w 213970"/>
                <a:gd name="connsiteY24" fmla="*/ 190866 h 213468"/>
                <a:gd name="connsiteX25" fmla="*/ 63789 w 213970"/>
                <a:gd name="connsiteY25" fmla="*/ 183332 h 213468"/>
                <a:gd name="connsiteX26" fmla="*/ 83378 w 213970"/>
                <a:gd name="connsiteY26" fmla="*/ 191368 h 213468"/>
                <a:gd name="connsiteX27" fmla="*/ 94428 w 213970"/>
                <a:gd name="connsiteY27" fmla="*/ 213468 h 213468"/>
                <a:gd name="connsiteX28" fmla="*/ 119542 w 213970"/>
                <a:gd name="connsiteY28" fmla="*/ 213468 h 213468"/>
                <a:gd name="connsiteX29" fmla="*/ 130592 w 213970"/>
                <a:gd name="connsiteY29" fmla="*/ 191368 h 213468"/>
                <a:gd name="connsiteX30" fmla="*/ 150181 w 213970"/>
                <a:gd name="connsiteY30" fmla="*/ 183332 h 213468"/>
                <a:gd name="connsiteX31" fmla="*/ 173788 w 213970"/>
                <a:gd name="connsiteY31" fmla="*/ 191368 h 213468"/>
                <a:gd name="connsiteX32" fmla="*/ 191368 w 213970"/>
                <a:gd name="connsiteY32" fmla="*/ 173286 h 213468"/>
                <a:gd name="connsiteX33" fmla="*/ 183834 w 213970"/>
                <a:gd name="connsiteY33" fmla="*/ 150181 h 213468"/>
                <a:gd name="connsiteX34" fmla="*/ 191870 w 213970"/>
                <a:gd name="connsiteY34" fmla="*/ 130592 h 213468"/>
                <a:gd name="connsiteX35" fmla="*/ 213970 w 213970"/>
                <a:gd name="connsiteY35" fmla="*/ 119542 h 213468"/>
                <a:gd name="connsiteX36" fmla="*/ 213970 w 213970"/>
                <a:gd name="connsiteY36" fmla="*/ 94428 h 213468"/>
                <a:gd name="connsiteX37" fmla="*/ 191870 w 213970"/>
                <a:gd name="connsiteY37" fmla="*/ 83378 h 213468"/>
                <a:gd name="connsiteX38" fmla="*/ 183834 w 213970"/>
                <a:gd name="connsiteY38" fmla="*/ 63789 h 21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3970" h="213468">
                  <a:moveTo>
                    <a:pt x="106985" y="144656"/>
                  </a:moveTo>
                  <a:cubicBezTo>
                    <a:pt x="85890" y="144656"/>
                    <a:pt x="69314" y="127579"/>
                    <a:pt x="69314" y="106985"/>
                  </a:cubicBezTo>
                  <a:cubicBezTo>
                    <a:pt x="69314" y="85890"/>
                    <a:pt x="86392" y="69314"/>
                    <a:pt x="106985" y="69314"/>
                  </a:cubicBezTo>
                  <a:cubicBezTo>
                    <a:pt x="128081" y="69314"/>
                    <a:pt x="144656" y="86392"/>
                    <a:pt x="144656" y="106985"/>
                  </a:cubicBezTo>
                  <a:cubicBezTo>
                    <a:pt x="144656" y="127579"/>
                    <a:pt x="128081" y="144656"/>
                    <a:pt x="106985" y="144656"/>
                  </a:cubicBezTo>
                  <a:lnTo>
                    <a:pt x="106985" y="144656"/>
                  </a:lnTo>
                  <a:close/>
                  <a:moveTo>
                    <a:pt x="183834" y="63789"/>
                  </a:moveTo>
                  <a:lnTo>
                    <a:pt x="191870" y="40182"/>
                  </a:lnTo>
                  <a:lnTo>
                    <a:pt x="173788" y="22100"/>
                  </a:lnTo>
                  <a:lnTo>
                    <a:pt x="150181" y="30137"/>
                  </a:lnTo>
                  <a:cubicBezTo>
                    <a:pt x="144154" y="26621"/>
                    <a:pt x="137122" y="24109"/>
                    <a:pt x="130592" y="22100"/>
                  </a:cubicBezTo>
                  <a:lnTo>
                    <a:pt x="119542" y="0"/>
                  </a:lnTo>
                  <a:lnTo>
                    <a:pt x="94428" y="0"/>
                  </a:lnTo>
                  <a:lnTo>
                    <a:pt x="83378" y="22100"/>
                  </a:lnTo>
                  <a:cubicBezTo>
                    <a:pt x="76346" y="24109"/>
                    <a:pt x="69817" y="26621"/>
                    <a:pt x="63789" y="30137"/>
                  </a:cubicBezTo>
                  <a:lnTo>
                    <a:pt x="40182" y="22100"/>
                  </a:lnTo>
                  <a:lnTo>
                    <a:pt x="22603" y="39680"/>
                  </a:lnTo>
                  <a:lnTo>
                    <a:pt x="30137" y="63287"/>
                  </a:lnTo>
                  <a:cubicBezTo>
                    <a:pt x="26621" y="69314"/>
                    <a:pt x="24109" y="76346"/>
                    <a:pt x="22100" y="82876"/>
                  </a:cubicBezTo>
                  <a:lnTo>
                    <a:pt x="0" y="93926"/>
                  </a:lnTo>
                  <a:lnTo>
                    <a:pt x="0" y="119040"/>
                  </a:lnTo>
                  <a:lnTo>
                    <a:pt x="22100" y="130090"/>
                  </a:lnTo>
                  <a:cubicBezTo>
                    <a:pt x="24109" y="137122"/>
                    <a:pt x="26621" y="143652"/>
                    <a:pt x="30137" y="149679"/>
                  </a:cubicBezTo>
                  <a:lnTo>
                    <a:pt x="22603" y="173286"/>
                  </a:lnTo>
                  <a:lnTo>
                    <a:pt x="40182" y="190866"/>
                  </a:lnTo>
                  <a:lnTo>
                    <a:pt x="63789" y="183332"/>
                  </a:lnTo>
                  <a:cubicBezTo>
                    <a:pt x="69817" y="186847"/>
                    <a:pt x="76346" y="189359"/>
                    <a:pt x="83378" y="191368"/>
                  </a:cubicBezTo>
                  <a:lnTo>
                    <a:pt x="94428" y="213468"/>
                  </a:lnTo>
                  <a:lnTo>
                    <a:pt x="119542" y="213468"/>
                  </a:lnTo>
                  <a:lnTo>
                    <a:pt x="130592" y="191368"/>
                  </a:lnTo>
                  <a:cubicBezTo>
                    <a:pt x="137624" y="189359"/>
                    <a:pt x="144154" y="186847"/>
                    <a:pt x="150181" y="183332"/>
                  </a:cubicBezTo>
                  <a:lnTo>
                    <a:pt x="173788" y="191368"/>
                  </a:lnTo>
                  <a:lnTo>
                    <a:pt x="191368" y="173286"/>
                  </a:lnTo>
                  <a:lnTo>
                    <a:pt x="183834" y="150181"/>
                  </a:lnTo>
                  <a:cubicBezTo>
                    <a:pt x="187350" y="144154"/>
                    <a:pt x="189861" y="137624"/>
                    <a:pt x="191870" y="130592"/>
                  </a:cubicBezTo>
                  <a:lnTo>
                    <a:pt x="213970" y="119542"/>
                  </a:lnTo>
                  <a:lnTo>
                    <a:pt x="213970" y="94428"/>
                  </a:lnTo>
                  <a:lnTo>
                    <a:pt x="191870" y="83378"/>
                  </a:lnTo>
                  <a:cubicBezTo>
                    <a:pt x="189861" y="76346"/>
                    <a:pt x="187350" y="69817"/>
                    <a:pt x="183834" y="63789"/>
                  </a:cubicBezTo>
                  <a:close/>
                </a:path>
              </a:pathLst>
            </a:custGeom>
            <a:solidFill>
              <a:schemeClr val="bg1"/>
            </a:solidFill>
            <a:ln w="4961" cap="flat">
              <a:noFill/>
              <a:prstDash val="solid"/>
              <a:miter/>
            </a:ln>
          </p:spPr>
          <p:txBody>
            <a:bodyPr rtlCol="0" anchor="ctr"/>
            <a:lstStyle/>
            <a:p>
              <a:endParaRPr lang="en-US"/>
            </a:p>
          </p:txBody>
        </p:sp>
      </p:grpSp>
    </p:spTree>
    <p:extLst>
      <p:ext uri="{BB962C8B-B14F-4D97-AF65-F5344CB8AC3E}">
        <p14:creationId xmlns:p14="http://schemas.microsoft.com/office/powerpoint/2010/main" val="4015073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B7F43-505D-45DA-A360-4554851943E6}"/>
              </a:ext>
            </a:extLst>
          </p:cNvPr>
          <p:cNvSpPr>
            <a:spLocks noGrp="1"/>
          </p:cNvSpPr>
          <p:nvPr>
            <p:ph type="title"/>
          </p:nvPr>
        </p:nvSpPr>
        <p:spPr>
          <a:xfrm>
            <a:off x="578585" y="75503"/>
            <a:ext cx="10940304" cy="408349"/>
          </a:xfrm>
        </p:spPr>
        <p:txBody>
          <a:bodyPr>
            <a:noAutofit/>
          </a:bodyPr>
          <a:lstStyle/>
          <a:p>
            <a:r>
              <a:rPr lang="en-US" dirty="0"/>
              <a:t>4.</a:t>
            </a:r>
            <a:r>
              <a:rPr lang="en-US" dirty="0">
                <a:latin typeface="+mn-lt"/>
              </a:rPr>
              <a:t> Single Customer View</a:t>
            </a:r>
            <a:endParaRPr lang="en-US" dirty="0"/>
          </a:p>
        </p:txBody>
      </p:sp>
      <p:sp>
        <p:nvSpPr>
          <p:cNvPr id="74" name="Rectangle: Rounded Corners 73">
            <a:extLst>
              <a:ext uri="{FF2B5EF4-FFF2-40B4-BE49-F238E27FC236}">
                <a16:creationId xmlns:a16="http://schemas.microsoft.com/office/drawing/2014/main" id="{B4E1034B-5E20-48B7-A650-1AA814539897}"/>
              </a:ext>
            </a:extLst>
          </p:cNvPr>
          <p:cNvSpPr/>
          <p:nvPr/>
        </p:nvSpPr>
        <p:spPr>
          <a:xfrm flipH="1">
            <a:off x="884997" y="1438932"/>
            <a:ext cx="3298584" cy="3927064"/>
          </a:xfrm>
          <a:prstGeom prst="roundRect">
            <a:avLst>
              <a:gd name="adj" fmla="val 10985"/>
            </a:avLst>
          </a:prstGeom>
          <a:noFill/>
          <a:ln>
            <a:gradFill flip="none" rotWithShape="1">
              <a:gsLst>
                <a:gs pos="8000">
                  <a:schemeClr val="accent1">
                    <a:lumMod val="20000"/>
                    <a:lumOff val="80000"/>
                  </a:schemeClr>
                </a:gs>
                <a:gs pos="37000">
                  <a:schemeClr val="accent1"/>
                </a:gs>
              </a:gsLst>
              <a:lin ang="10800000" scaled="0"/>
              <a:tileRect/>
            </a:gra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latin typeface="Arial" panose="020B0604020202020204" pitchFamily="34" charset="0"/>
              <a:cs typeface="Arial" panose="020B0604020202020204" pitchFamily="34" charset="0"/>
            </a:endParaRPr>
          </a:p>
        </p:txBody>
      </p:sp>
      <p:sp>
        <p:nvSpPr>
          <p:cNvPr id="75" name="Freeform: Shape 74">
            <a:extLst>
              <a:ext uri="{FF2B5EF4-FFF2-40B4-BE49-F238E27FC236}">
                <a16:creationId xmlns:a16="http://schemas.microsoft.com/office/drawing/2014/main" id="{5EAF62B5-51F1-461B-80F5-0E62418FDD79}"/>
              </a:ext>
            </a:extLst>
          </p:cNvPr>
          <p:cNvSpPr/>
          <p:nvPr/>
        </p:nvSpPr>
        <p:spPr>
          <a:xfrm rot="2444770">
            <a:off x="651045" y="852773"/>
            <a:ext cx="713012" cy="1502812"/>
          </a:xfrm>
          <a:custGeom>
            <a:avLst/>
            <a:gdLst>
              <a:gd name="connsiteX0" fmla="*/ 45129 w 449250"/>
              <a:gd name="connsiteY0" fmla="*/ 346136 h 946882"/>
              <a:gd name="connsiteX1" fmla="*/ 55969 w 449250"/>
              <a:gd name="connsiteY1" fmla="*/ 338828 h 946882"/>
              <a:gd name="connsiteX2" fmla="*/ 449250 w 449250"/>
              <a:gd name="connsiteY2" fmla="*/ 0 h 946882"/>
              <a:gd name="connsiteX3" fmla="*/ 376568 w 449250"/>
              <a:gd name="connsiteY3" fmla="*/ 946882 h 946882"/>
              <a:gd name="connsiteX4" fmla="*/ 48956 w 449250"/>
              <a:gd name="connsiteY4" fmla="*/ 566618 h 946882"/>
              <a:gd name="connsiteX5" fmla="*/ 45129 w 449250"/>
              <a:gd name="connsiteY5" fmla="*/ 564038 h 946882"/>
              <a:gd name="connsiteX6" fmla="*/ 42596 w 449250"/>
              <a:gd name="connsiteY6" fmla="*/ 560281 h 946882"/>
              <a:gd name="connsiteX7" fmla="*/ 42504 w 449250"/>
              <a:gd name="connsiteY7" fmla="*/ 562778 h 946882"/>
              <a:gd name="connsiteX8" fmla="*/ 42524 w 449250"/>
              <a:gd name="connsiteY8" fmla="*/ 560174 h 946882"/>
              <a:gd name="connsiteX9" fmla="*/ 12108 w 449250"/>
              <a:gd name="connsiteY9" fmla="*/ 515062 h 946882"/>
              <a:gd name="connsiteX10" fmla="*/ 0 w 449250"/>
              <a:gd name="connsiteY10" fmla="*/ 455087 h 946882"/>
              <a:gd name="connsiteX11" fmla="*/ 45129 w 449250"/>
              <a:gd name="connsiteY11" fmla="*/ 346136 h 946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9250" h="946882">
                <a:moveTo>
                  <a:pt x="45129" y="346136"/>
                </a:moveTo>
                <a:lnTo>
                  <a:pt x="55969" y="338828"/>
                </a:lnTo>
                <a:lnTo>
                  <a:pt x="449250" y="0"/>
                </a:lnTo>
                <a:lnTo>
                  <a:pt x="376568" y="946882"/>
                </a:lnTo>
                <a:lnTo>
                  <a:pt x="48956" y="566618"/>
                </a:lnTo>
                <a:lnTo>
                  <a:pt x="45129" y="564038"/>
                </a:lnTo>
                <a:lnTo>
                  <a:pt x="42596" y="560281"/>
                </a:lnTo>
                <a:lnTo>
                  <a:pt x="42504" y="562778"/>
                </a:lnTo>
                <a:lnTo>
                  <a:pt x="42524" y="560174"/>
                </a:lnTo>
                <a:lnTo>
                  <a:pt x="12108" y="515062"/>
                </a:lnTo>
                <a:cubicBezTo>
                  <a:pt x="4311" y="496628"/>
                  <a:pt x="0" y="476361"/>
                  <a:pt x="0" y="455087"/>
                </a:cubicBezTo>
                <a:cubicBezTo>
                  <a:pt x="0" y="412539"/>
                  <a:pt x="17246" y="374019"/>
                  <a:pt x="45129" y="346136"/>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sz="2400" dirty="0">
              <a:latin typeface="Arial" panose="020B0604020202020204" pitchFamily="34" charset="0"/>
              <a:cs typeface="Arial" panose="020B0604020202020204" pitchFamily="34" charset="0"/>
            </a:endParaRPr>
          </a:p>
        </p:txBody>
      </p:sp>
      <p:cxnSp>
        <p:nvCxnSpPr>
          <p:cNvPr id="76" name="Straight Connector 75">
            <a:extLst>
              <a:ext uri="{FF2B5EF4-FFF2-40B4-BE49-F238E27FC236}">
                <a16:creationId xmlns:a16="http://schemas.microsoft.com/office/drawing/2014/main" id="{ECAC3BD0-BD7D-4451-BB05-1CF7EFE755AE}"/>
              </a:ext>
            </a:extLst>
          </p:cNvPr>
          <p:cNvCxnSpPr>
            <a:cxnSpLocks/>
          </p:cNvCxnSpPr>
          <p:nvPr/>
        </p:nvCxnSpPr>
        <p:spPr>
          <a:xfrm>
            <a:off x="1229303" y="1988683"/>
            <a:ext cx="2609975" cy="0"/>
          </a:xfrm>
          <a:prstGeom prst="line">
            <a:avLst/>
          </a:prstGeom>
          <a:ln w="9525">
            <a:solidFill>
              <a:schemeClr val="accent2"/>
            </a:solidFill>
            <a:prstDash val="dash"/>
            <a:headEnd type="diamond" w="med" len="med"/>
            <a:tailEnd type="diamond" w="med" len="med"/>
          </a:ln>
          <a:effectLst/>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839AB028-48D4-436B-98BE-A68CA59DA3F3}"/>
              </a:ext>
            </a:extLst>
          </p:cNvPr>
          <p:cNvSpPr txBox="1"/>
          <p:nvPr/>
        </p:nvSpPr>
        <p:spPr>
          <a:xfrm>
            <a:off x="1432547" y="1542922"/>
            <a:ext cx="2203485" cy="369332"/>
          </a:xfrm>
          <a:prstGeom prst="rect">
            <a:avLst/>
          </a:prstGeom>
          <a:noFill/>
        </p:spPr>
        <p:txBody>
          <a:bodyPr wrap="square" rtlCol="0" anchor="b">
            <a:noAutofit/>
          </a:bodyPr>
          <a:lstStyle/>
          <a:p>
            <a:pPr algn="ctr"/>
            <a:r>
              <a:rPr lang="en-US" sz="1600" b="1" dirty="0">
                <a:latin typeface="Arial" panose="020B0604020202020204" pitchFamily="34" charset="0"/>
                <a:cs typeface="Arial" panose="020B0604020202020204" pitchFamily="34" charset="0"/>
              </a:rPr>
              <a:t>What/Why?</a:t>
            </a:r>
          </a:p>
        </p:txBody>
      </p:sp>
      <p:sp>
        <p:nvSpPr>
          <p:cNvPr id="79" name="TextBox 78">
            <a:extLst>
              <a:ext uri="{FF2B5EF4-FFF2-40B4-BE49-F238E27FC236}">
                <a16:creationId xmlns:a16="http://schemas.microsoft.com/office/drawing/2014/main" id="{5B6EC955-E7AF-454A-96D1-1AF9D788B0A4}"/>
              </a:ext>
            </a:extLst>
          </p:cNvPr>
          <p:cNvSpPr txBox="1"/>
          <p:nvPr/>
        </p:nvSpPr>
        <p:spPr>
          <a:xfrm>
            <a:off x="1067469" y="2397959"/>
            <a:ext cx="2791563" cy="2382632"/>
          </a:xfrm>
          <a:prstGeom prst="rect">
            <a:avLst/>
          </a:prstGeom>
          <a:noFill/>
        </p:spPr>
        <p:txBody>
          <a:bodyPr wrap="square" rtlCol="0" anchor="t">
            <a:noAutofit/>
          </a:bodyPr>
          <a:lstStyle/>
          <a:p>
            <a:pPr marL="285750" indent="-285750">
              <a:buFont typeface="Arial" panose="020B0604020202020204" pitchFamily="34" charset="0"/>
              <a:buChar char="•"/>
            </a:pPr>
            <a:r>
              <a:rPr lang="en-US" sz="1300" dirty="0">
                <a:latin typeface="Arial" panose="020B0604020202020204" pitchFamily="34" charset="0"/>
                <a:cs typeface="Arial" panose="020B0604020202020204" pitchFamily="34" charset="0"/>
              </a:rPr>
              <a:t>The clients had limited sales bandwidth and were looking for a more targeted approach. Building a single customer coupled with customer segmentation based on engagement behavior enabled tracking customer journey and prioritize marketing efforts using an Engagement Index.</a:t>
            </a:r>
          </a:p>
          <a:p>
            <a:pPr marL="285750" indent="-285750">
              <a:buFont typeface="Arial" panose="020B0604020202020204" pitchFamily="34" charset="0"/>
              <a:buChar char="•"/>
            </a:pPr>
            <a:endParaRPr lang="en-US" sz="1300" dirty="0">
              <a:latin typeface="Arial" panose="020B0604020202020204" pitchFamily="34" charset="0"/>
              <a:cs typeface="Arial" panose="020B0604020202020204" pitchFamily="34" charset="0"/>
            </a:endParaRPr>
          </a:p>
        </p:txBody>
      </p:sp>
      <p:grpSp>
        <p:nvGrpSpPr>
          <p:cNvPr id="82" name="Group 81">
            <a:extLst>
              <a:ext uri="{FF2B5EF4-FFF2-40B4-BE49-F238E27FC236}">
                <a16:creationId xmlns:a16="http://schemas.microsoft.com/office/drawing/2014/main" id="{9DE36C07-7851-4BA0-9BD8-E120D5B3D710}"/>
              </a:ext>
            </a:extLst>
          </p:cNvPr>
          <p:cNvGrpSpPr/>
          <p:nvPr/>
        </p:nvGrpSpPr>
        <p:grpSpPr>
          <a:xfrm>
            <a:off x="699814" y="1265079"/>
            <a:ext cx="1068279" cy="1063251"/>
            <a:chOff x="1476901" y="885416"/>
            <a:chExt cx="801209" cy="797438"/>
          </a:xfrm>
        </p:grpSpPr>
        <p:sp>
          <p:nvSpPr>
            <p:cNvPr id="83" name="Right Triangle 82">
              <a:extLst>
                <a:ext uri="{FF2B5EF4-FFF2-40B4-BE49-F238E27FC236}">
                  <a16:creationId xmlns:a16="http://schemas.microsoft.com/office/drawing/2014/main" id="{4B88987E-CC65-493D-B3B5-0288B6730DA1}"/>
                </a:ext>
              </a:extLst>
            </p:cNvPr>
            <p:cNvSpPr/>
            <p:nvPr/>
          </p:nvSpPr>
          <p:spPr>
            <a:xfrm rot="16200000">
              <a:off x="2141583" y="883056"/>
              <a:ext cx="134168" cy="138887"/>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latin typeface="Arial" panose="020B0604020202020204" pitchFamily="34" charset="0"/>
                <a:cs typeface="Arial" panose="020B0604020202020204" pitchFamily="34" charset="0"/>
              </a:endParaRPr>
            </a:p>
          </p:txBody>
        </p:sp>
        <p:sp>
          <p:nvSpPr>
            <p:cNvPr id="84" name="Right Triangle 83">
              <a:extLst>
                <a:ext uri="{FF2B5EF4-FFF2-40B4-BE49-F238E27FC236}">
                  <a16:creationId xmlns:a16="http://schemas.microsoft.com/office/drawing/2014/main" id="{839447A8-99D2-4172-BA48-AD28C33BC04B}"/>
                </a:ext>
              </a:extLst>
            </p:cNvPr>
            <p:cNvSpPr/>
            <p:nvPr/>
          </p:nvSpPr>
          <p:spPr>
            <a:xfrm rot="16200000">
              <a:off x="1479261" y="1546326"/>
              <a:ext cx="134168" cy="138887"/>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latin typeface="Arial" panose="020B0604020202020204" pitchFamily="34" charset="0"/>
                <a:cs typeface="Arial" panose="020B0604020202020204" pitchFamily="34" charset="0"/>
              </a:endParaRPr>
            </a:p>
          </p:txBody>
        </p:sp>
        <p:sp>
          <p:nvSpPr>
            <p:cNvPr id="89" name="TextBox 88">
              <a:extLst>
                <a:ext uri="{FF2B5EF4-FFF2-40B4-BE49-F238E27FC236}">
                  <a16:creationId xmlns:a16="http://schemas.microsoft.com/office/drawing/2014/main" id="{4C042595-0F6B-4FD8-B154-5C61C692FD19}"/>
                </a:ext>
              </a:extLst>
            </p:cNvPr>
            <p:cNvSpPr txBox="1"/>
            <p:nvPr/>
          </p:nvSpPr>
          <p:spPr>
            <a:xfrm>
              <a:off x="1532484" y="958127"/>
              <a:ext cx="412292" cy="338554"/>
            </a:xfrm>
            <a:prstGeom prst="rect">
              <a:avLst/>
            </a:prstGeom>
            <a:noFill/>
            <a:ln>
              <a:noFill/>
            </a:ln>
          </p:spPr>
          <p:txBody>
            <a:bodyPr wrap="none" lIns="0" tIns="0" rIns="0" bIns="0" rtlCol="0" anchor="ctr">
              <a:noAutofit/>
            </a:bodyPr>
            <a:lstStyle/>
            <a:p>
              <a:pPr algn="ctr"/>
              <a:r>
                <a:rPr lang="en-US" sz="2133" b="1" dirty="0">
                  <a:solidFill>
                    <a:schemeClr val="bg1"/>
                  </a:solidFill>
                  <a:latin typeface="Arial" panose="020B0604020202020204" pitchFamily="34" charset="0"/>
                  <a:cs typeface="Arial" panose="020B0604020202020204" pitchFamily="34" charset="0"/>
                </a:rPr>
                <a:t>01</a:t>
              </a:r>
            </a:p>
          </p:txBody>
        </p:sp>
      </p:grpSp>
      <p:sp>
        <p:nvSpPr>
          <p:cNvPr id="80" name="Oval 79">
            <a:extLst>
              <a:ext uri="{FF2B5EF4-FFF2-40B4-BE49-F238E27FC236}">
                <a16:creationId xmlns:a16="http://schemas.microsoft.com/office/drawing/2014/main" id="{BECF434C-C3D9-41FC-A2BD-603E0FFF9F9A}"/>
              </a:ext>
            </a:extLst>
          </p:cNvPr>
          <p:cNvSpPr/>
          <p:nvPr/>
        </p:nvSpPr>
        <p:spPr>
          <a:xfrm>
            <a:off x="2140054" y="4926148"/>
            <a:ext cx="818552" cy="81855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sz="2400" dirty="0" err="1">
              <a:latin typeface="Arial" panose="020B0604020202020204" pitchFamily="34" charset="0"/>
              <a:cs typeface="Arial" panose="020B0604020202020204" pitchFamily="34" charset="0"/>
            </a:endParaRPr>
          </a:p>
        </p:txBody>
      </p:sp>
      <p:sp>
        <p:nvSpPr>
          <p:cNvPr id="81" name="Oval 80">
            <a:extLst>
              <a:ext uri="{FF2B5EF4-FFF2-40B4-BE49-F238E27FC236}">
                <a16:creationId xmlns:a16="http://schemas.microsoft.com/office/drawing/2014/main" id="{CA59BFC3-E332-4F81-80B5-DBD535FE1D48}"/>
              </a:ext>
            </a:extLst>
          </p:cNvPr>
          <p:cNvSpPr/>
          <p:nvPr/>
        </p:nvSpPr>
        <p:spPr>
          <a:xfrm>
            <a:off x="2176350" y="4974359"/>
            <a:ext cx="715877" cy="715877"/>
          </a:xfrm>
          <a:prstGeom prst="ellipse">
            <a:avLst/>
          </a:prstGeom>
          <a:noFill/>
          <a:ln w="63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sz="2400" dirty="0" err="1">
              <a:latin typeface="Arial" panose="020B0604020202020204" pitchFamily="34" charset="0"/>
              <a:cs typeface="Arial" panose="020B0604020202020204" pitchFamily="34" charset="0"/>
            </a:endParaRPr>
          </a:p>
        </p:txBody>
      </p:sp>
      <p:grpSp>
        <p:nvGrpSpPr>
          <p:cNvPr id="7" name="Graphic 91" descr="Head with gears">
            <a:extLst>
              <a:ext uri="{FF2B5EF4-FFF2-40B4-BE49-F238E27FC236}">
                <a16:creationId xmlns:a16="http://schemas.microsoft.com/office/drawing/2014/main" id="{DC844B0A-43AF-4A8E-8CAC-DEF81ABF35F6}"/>
              </a:ext>
            </a:extLst>
          </p:cNvPr>
          <p:cNvGrpSpPr/>
          <p:nvPr/>
        </p:nvGrpSpPr>
        <p:grpSpPr>
          <a:xfrm>
            <a:off x="1890161" y="5144028"/>
            <a:ext cx="812409" cy="1136073"/>
            <a:chOff x="3229023" y="4828114"/>
            <a:chExt cx="956024" cy="1336904"/>
          </a:xfrm>
        </p:grpSpPr>
        <p:sp>
          <p:nvSpPr>
            <p:cNvPr id="8" name="Freeform: Shape 7">
              <a:extLst>
                <a:ext uri="{FF2B5EF4-FFF2-40B4-BE49-F238E27FC236}">
                  <a16:creationId xmlns:a16="http://schemas.microsoft.com/office/drawing/2014/main" id="{710E53AE-755E-4742-9A22-06809E530A35}"/>
                </a:ext>
              </a:extLst>
            </p:cNvPr>
            <p:cNvSpPr/>
            <p:nvPr/>
          </p:nvSpPr>
          <p:spPr>
            <a:xfrm>
              <a:off x="3296602" y="6011089"/>
              <a:ext cx="45052" cy="45052"/>
            </a:xfrm>
            <a:custGeom>
              <a:avLst/>
              <a:gdLst>
                <a:gd name="connsiteX0" fmla="*/ 22526 w 45052"/>
                <a:gd name="connsiteY0" fmla="*/ 0 h 45052"/>
                <a:gd name="connsiteX1" fmla="*/ 0 w 45052"/>
                <a:gd name="connsiteY1" fmla="*/ 22526 h 45052"/>
                <a:gd name="connsiteX2" fmla="*/ 22526 w 45052"/>
                <a:gd name="connsiteY2" fmla="*/ 45053 h 45052"/>
                <a:gd name="connsiteX3" fmla="*/ 45053 w 45052"/>
                <a:gd name="connsiteY3" fmla="*/ 22526 h 45052"/>
                <a:gd name="connsiteX4" fmla="*/ 22526 w 45052"/>
                <a:gd name="connsiteY4" fmla="*/ 0 h 45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2" h="45052">
                  <a:moveTo>
                    <a:pt x="22526" y="0"/>
                  </a:moveTo>
                  <a:cubicBezTo>
                    <a:pt x="10190" y="0"/>
                    <a:pt x="0" y="10190"/>
                    <a:pt x="0" y="22526"/>
                  </a:cubicBezTo>
                  <a:cubicBezTo>
                    <a:pt x="0" y="34862"/>
                    <a:pt x="10190" y="45053"/>
                    <a:pt x="22526" y="45053"/>
                  </a:cubicBezTo>
                  <a:cubicBezTo>
                    <a:pt x="34862" y="45053"/>
                    <a:pt x="45053" y="34862"/>
                    <a:pt x="45053" y="22526"/>
                  </a:cubicBezTo>
                  <a:cubicBezTo>
                    <a:pt x="45053" y="10190"/>
                    <a:pt x="34862" y="0"/>
                    <a:pt x="22526" y="0"/>
                  </a:cubicBezTo>
                  <a:close/>
                </a:path>
              </a:pathLst>
            </a:custGeom>
            <a:solidFill>
              <a:schemeClr val="bg1"/>
            </a:solidFill>
            <a:ln w="5358"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1354475-1B49-438D-A338-5F4E7D47ACF9}"/>
                </a:ext>
              </a:extLst>
            </p:cNvPr>
            <p:cNvSpPr/>
            <p:nvPr/>
          </p:nvSpPr>
          <p:spPr>
            <a:xfrm>
              <a:off x="3229023" y="6119966"/>
              <a:ext cx="45052" cy="45052"/>
            </a:xfrm>
            <a:custGeom>
              <a:avLst/>
              <a:gdLst>
                <a:gd name="connsiteX0" fmla="*/ 45053 w 45052"/>
                <a:gd name="connsiteY0" fmla="*/ 22526 h 45052"/>
                <a:gd name="connsiteX1" fmla="*/ 22526 w 45052"/>
                <a:gd name="connsiteY1" fmla="*/ 45053 h 45052"/>
                <a:gd name="connsiteX2" fmla="*/ 0 w 45052"/>
                <a:gd name="connsiteY2" fmla="*/ 22526 h 45052"/>
                <a:gd name="connsiteX3" fmla="*/ 22526 w 45052"/>
                <a:gd name="connsiteY3" fmla="*/ 0 h 45052"/>
                <a:gd name="connsiteX4" fmla="*/ 45053 w 45052"/>
                <a:gd name="connsiteY4" fmla="*/ 22526 h 45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2" h="45052">
                  <a:moveTo>
                    <a:pt x="45053" y="22526"/>
                  </a:moveTo>
                  <a:cubicBezTo>
                    <a:pt x="45053" y="34967"/>
                    <a:pt x="34967" y="45053"/>
                    <a:pt x="22526" y="45053"/>
                  </a:cubicBezTo>
                  <a:cubicBezTo>
                    <a:pt x="10085" y="45053"/>
                    <a:pt x="0" y="34967"/>
                    <a:pt x="0" y="22526"/>
                  </a:cubicBezTo>
                  <a:cubicBezTo>
                    <a:pt x="0" y="10085"/>
                    <a:pt x="10085" y="0"/>
                    <a:pt x="22526" y="0"/>
                  </a:cubicBezTo>
                  <a:cubicBezTo>
                    <a:pt x="34967" y="0"/>
                    <a:pt x="45053" y="10085"/>
                    <a:pt x="45053" y="22526"/>
                  </a:cubicBezTo>
                  <a:close/>
                </a:path>
              </a:pathLst>
            </a:custGeom>
            <a:solidFill>
              <a:schemeClr val="bg1"/>
            </a:solidFill>
            <a:ln w="5358"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AD01193C-2343-4DE6-B30A-1D91E74E23CA}"/>
                </a:ext>
              </a:extLst>
            </p:cNvPr>
            <p:cNvSpPr/>
            <p:nvPr/>
          </p:nvSpPr>
          <p:spPr>
            <a:xfrm>
              <a:off x="3820176" y="4828114"/>
              <a:ext cx="364871" cy="432826"/>
            </a:xfrm>
            <a:custGeom>
              <a:avLst/>
              <a:gdLst>
                <a:gd name="connsiteX0" fmla="*/ 241461 w 364872"/>
                <a:gd name="connsiteY0" fmla="*/ 105659 h 432826"/>
                <a:gd name="connsiteX1" fmla="*/ 228052 w 364872"/>
                <a:gd name="connsiteY1" fmla="*/ 112095 h 432826"/>
                <a:gd name="connsiteX2" fmla="*/ 222689 w 364872"/>
                <a:gd name="connsiteY2" fmla="*/ 123895 h 432826"/>
                <a:gd name="connsiteX3" fmla="*/ 227516 w 364872"/>
                <a:gd name="connsiteY3" fmla="*/ 137840 h 432826"/>
                <a:gd name="connsiteX4" fmla="*/ 216789 w 364872"/>
                <a:gd name="connsiteY4" fmla="*/ 148566 h 432826"/>
                <a:gd name="connsiteX5" fmla="*/ 202844 w 364872"/>
                <a:gd name="connsiteY5" fmla="*/ 143739 h 432826"/>
                <a:gd name="connsiteX6" fmla="*/ 191045 w 364872"/>
                <a:gd name="connsiteY6" fmla="*/ 148566 h 432826"/>
                <a:gd name="connsiteX7" fmla="*/ 184609 w 364872"/>
                <a:gd name="connsiteY7" fmla="*/ 161439 h 432826"/>
                <a:gd name="connsiteX8" fmla="*/ 169591 w 364872"/>
                <a:gd name="connsiteY8" fmla="*/ 161439 h 432826"/>
                <a:gd name="connsiteX9" fmla="*/ 163155 w 364872"/>
                <a:gd name="connsiteY9" fmla="*/ 148030 h 432826"/>
                <a:gd name="connsiteX10" fmla="*/ 151356 w 364872"/>
                <a:gd name="connsiteY10" fmla="*/ 143203 h 432826"/>
                <a:gd name="connsiteX11" fmla="*/ 137411 w 364872"/>
                <a:gd name="connsiteY11" fmla="*/ 148030 h 432826"/>
                <a:gd name="connsiteX12" fmla="*/ 126684 w 364872"/>
                <a:gd name="connsiteY12" fmla="*/ 137303 h 432826"/>
                <a:gd name="connsiteX13" fmla="*/ 131511 w 364872"/>
                <a:gd name="connsiteY13" fmla="*/ 123358 h 432826"/>
                <a:gd name="connsiteX14" fmla="*/ 126684 w 364872"/>
                <a:gd name="connsiteY14" fmla="*/ 111559 h 432826"/>
                <a:gd name="connsiteX15" fmla="*/ 113276 w 364872"/>
                <a:gd name="connsiteY15" fmla="*/ 105123 h 432826"/>
                <a:gd name="connsiteX16" fmla="*/ 113276 w 364872"/>
                <a:gd name="connsiteY16" fmla="*/ 90105 h 432826"/>
                <a:gd name="connsiteX17" fmla="*/ 126684 w 364872"/>
                <a:gd name="connsiteY17" fmla="*/ 83669 h 432826"/>
                <a:gd name="connsiteX18" fmla="*/ 131511 w 364872"/>
                <a:gd name="connsiteY18" fmla="*/ 71870 h 432826"/>
                <a:gd name="connsiteX19" fmla="*/ 127220 w 364872"/>
                <a:gd name="connsiteY19" fmla="*/ 57925 h 432826"/>
                <a:gd name="connsiteX20" fmla="*/ 137947 w 364872"/>
                <a:gd name="connsiteY20" fmla="*/ 47198 h 432826"/>
                <a:gd name="connsiteX21" fmla="*/ 151892 w 364872"/>
                <a:gd name="connsiteY21" fmla="*/ 52025 h 432826"/>
                <a:gd name="connsiteX22" fmla="*/ 163692 w 364872"/>
                <a:gd name="connsiteY22" fmla="*/ 47198 h 432826"/>
                <a:gd name="connsiteX23" fmla="*/ 170128 w 364872"/>
                <a:gd name="connsiteY23" fmla="*/ 33789 h 432826"/>
                <a:gd name="connsiteX24" fmla="*/ 185145 w 364872"/>
                <a:gd name="connsiteY24" fmla="*/ 33789 h 432826"/>
                <a:gd name="connsiteX25" fmla="*/ 191581 w 364872"/>
                <a:gd name="connsiteY25" fmla="*/ 46662 h 432826"/>
                <a:gd name="connsiteX26" fmla="*/ 203381 w 364872"/>
                <a:gd name="connsiteY26" fmla="*/ 51489 h 432826"/>
                <a:gd name="connsiteX27" fmla="*/ 217326 w 364872"/>
                <a:gd name="connsiteY27" fmla="*/ 46662 h 432826"/>
                <a:gd name="connsiteX28" fmla="*/ 228052 w 364872"/>
                <a:gd name="connsiteY28" fmla="*/ 57388 h 432826"/>
                <a:gd name="connsiteX29" fmla="*/ 223225 w 364872"/>
                <a:gd name="connsiteY29" fmla="*/ 71333 h 432826"/>
                <a:gd name="connsiteX30" fmla="*/ 228052 w 364872"/>
                <a:gd name="connsiteY30" fmla="*/ 83133 h 432826"/>
                <a:gd name="connsiteX31" fmla="*/ 241461 w 364872"/>
                <a:gd name="connsiteY31" fmla="*/ 89569 h 432826"/>
                <a:gd name="connsiteX32" fmla="*/ 241461 w 364872"/>
                <a:gd name="connsiteY32" fmla="*/ 105659 h 432826"/>
                <a:gd name="connsiteX33" fmla="*/ 173882 w 364872"/>
                <a:gd name="connsiteY33" fmla="*/ 214536 h 432826"/>
                <a:gd name="connsiteX34" fmla="*/ 160474 w 364872"/>
                <a:gd name="connsiteY34" fmla="*/ 220972 h 432826"/>
                <a:gd name="connsiteX35" fmla="*/ 155646 w 364872"/>
                <a:gd name="connsiteY35" fmla="*/ 232772 h 432826"/>
                <a:gd name="connsiteX36" fmla="*/ 159937 w 364872"/>
                <a:gd name="connsiteY36" fmla="*/ 246717 h 432826"/>
                <a:gd name="connsiteX37" fmla="*/ 149210 w 364872"/>
                <a:gd name="connsiteY37" fmla="*/ 257444 h 432826"/>
                <a:gd name="connsiteX38" fmla="*/ 135266 w 364872"/>
                <a:gd name="connsiteY38" fmla="*/ 252616 h 432826"/>
                <a:gd name="connsiteX39" fmla="*/ 123466 w 364872"/>
                <a:gd name="connsiteY39" fmla="*/ 257444 h 432826"/>
                <a:gd name="connsiteX40" fmla="*/ 117566 w 364872"/>
                <a:gd name="connsiteY40" fmla="*/ 270316 h 432826"/>
                <a:gd name="connsiteX41" fmla="*/ 102549 w 364872"/>
                <a:gd name="connsiteY41" fmla="*/ 270316 h 432826"/>
                <a:gd name="connsiteX42" fmla="*/ 96113 w 364872"/>
                <a:gd name="connsiteY42" fmla="*/ 256907 h 432826"/>
                <a:gd name="connsiteX43" fmla="*/ 84313 w 364872"/>
                <a:gd name="connsiteY43" fmla="*/ 252080 h 432826"/>
                <a:gd name="connsiteX44" fmla="*/ 70368 w 364872"/>
                <a:gd name="connsiteY44" fmla="*/ 256371 h 432826"/>
                <a:gd name="connsiteX45" fmla="*/ 59642 w 364872"/>
                <a:gd name="connsiteY45" fmla="*/ 245644 h 432826"/>
                <a:gd name="connsiteX46" fmla="*/ 64469 w 364872"/>
                <a:gd name="connsiteY46" fmla="*/ 231699 h 432826"/>
                <a:gd name="connsiteX47" fmla="*/ 59642 w 364872"/>
                <a:gd name="connsiteY47" fmla="*/ 219900 h 432826"/>
                <a:gd name="connsiteX48" fmla="*/ 46233 w 364872"/>
                <a:gd name="connsiteY48" fmla="*/ 213464 h 432826"/>
                <a:gd name="connsiteX49" fmla="*/ 46233 w 364872"/>
                <a:gd name="connsiteY49" fmla="*/ 198446 h 432826"/>
                <a:gd name="connsiteX50" fmla="*/ 59642 w 364872"/>
                <a:gd name="connsiteY50" fmla="*/ 192010 h 432826"/>
                <a:gd name="connsiteX51" fmla="*/ 64469 w 364872"/>
                <a:gd name="connsiteY51" fmla="*/ 180210 h 432826"/>
                <a:gd name="connsiteX52" fmla="*/ 59642 w 364872"/>
                <a:gd name="connsiteY52" fmla="*/ 166266 h 432826"/>
                <a:gd name="connsiteX53" fmla="*/ 70368 w 364872"/>
                <a:gd name="connsiteY53" fmla="*/ 155539 h 432826"/>
                <a:gd name="connsiteX54" fmla="*/ 84313 w 364872"/>
                <a:gd name="connsiteY54" fmla="*/ 160366 h 432826"/>
                <a:gd name="connsiteX55" fmla="*/ 96113 w 364872"/>
                <a:gd name="connsiteY55" fmla="*/ 155539 h 432826"/>
                <a:gd name="connsiteX56" fmla="*/ 102549 w 364872"/>
                <a:gd name="connsiteY56" fmla="*/ 142130 h 432826"/>
                <a:gd name="connsiteX57" fmla="*/ 118103 w 364872"/>
                <a:gd name="connsiteY57" fmla="*/ 142130 h 432826"/>
                <a:gd name="connsiteX58" fmla="*/ 124539 w 364872"/>
                <a:gd name="connsiteY58" fmla="*/ 155539 h 432826"/>
                <a:gd name="connsiteX59" fmla="*/ 136338 w 364872"/>
                <a:gd name="connsiteY59" fmla="*/ 160366 h 432826"/>
                <a:gd name="connsiteX60" fmla="*/ 150283 w 364872"/>
                <a:gd name="connsiteY60" fmla="*/ 155539 h 432826"/>
                <a:gd name="connsiteX61" fmla="*/ 161010 w 364872"/>
                <a:gd name="connsiteY61" fmla="*/ 166266 h 432826"/>
                <a:gd name="connsiteX62" fmla="*/ 156183 w 364872"/>
                <a:gd name="connsiteY62" fmla="*/ 180210 h 432826"/>
                <a:gd name="connsiteX63" fmla="*/ 161010 w 364872"/>
                <a:gd name="connsiteY63" fmla="*/ 192010 h 432826"/>
                <a:gd name="connsiteX64" fmla="*/ 174418 w 364872"/>
                <a:gd name="connsiteY64" fmla="*/ 198446 h 432826"/>
                <a:gd name="connsiteX65" fmla="*/ 173882 w 364872"/>
                <a:gd name="connsiteY65" fmla="*/ 214536 h 432826"/>
                <a:gd name="connsiteX66" fmla="*/ 173882 w 364872"/>
                <a:gd name="connsiteY66" fmla="*/ 214536 h 432826"/>
                <a:gd name="connsiteX67" fmla="*/ 359456 w 364872"/>
                <a:gd name="connsiteY67" fmla="*/ 234381 h 432826"/>
                <a:gd name="connsiteX68" fmla="*/ 322448 w 364872"/>
                <a:gd name="connsiteY68" fmla="*/ 170020 h 432826"/>
                <a:gd name="connsiteX69" fmla="*/ 322448 w 364872"/>
                <a:gd name="connsiteY69" fmla="*/ 167338 h 432826"/>
                <a:gd name="connsiteX70" fmla="*/ 243606 w 364872"/>
                <a:gd name="connsiteY70" fmla="*/ 22526 h 432826"/>
                <a:gd name="connsiteX71" fmla="*/ 78950 w 364872"/>
                <a:gd name="connsiteY71" fmla="*/ 22526 h 432826"/>
                <a:gd name="connsiteX72" fmla="*/ 108 w 364872"/>
                <a:gd name="connsiteY72" fmla="*/ 167338 h 432826"/>
                <a:gd name="connsiteX73" fmla="*/ 63396 w 364872"/>
                <a:gd name="connsiteY73" fmla="*/ 297133 h 432826"/>
                <a:gd name="connsiteX74" fmla="*/ 63396 w 364872"/>
                <a:gd name="connsiteY74" fmla="*/ 432827 h 432826"/>
                <a:gd name="connsiteX75" fmla="*/ 232880 w 364872"/>
                <a:gd name="connsiteY75" fmla="*/ 432827 h 432826"/>
                <a:gd name="connsiteX76" fmla="*/ 232880 w 364872"/>
                <a:gd name="connsiteY76" fmla="*/ 368466 h 432826"/>
                <a:gd name="connsiteX77" fmla="*/ 259160 w 364872"/>
                <a:gd name="connsiteY77" fmla="*/ 368466 h 432826"/>
                <a:gd name="connsiteX78" fmla="*/ 304213 w 364872"/>
                <a:gd name="connsiteY78" fmla="*/ 349694 h 432826"/>
                <a:gd name="connsiteX79" fmla="*/ 322448 w 364872"/>
                <a:gd name="connsiteY79" fmla="*/ 304105 h 432826"/>
                <a:gd name="connsiteX80" fmla="*/ 322448 w 364872"/>
                <a:gd name="connsiteY80" fmla="*/ 271925 h 432826"/>
                <a:gd name="connsiteX81" fmla="*/ 346047 w 364872"/>
                <a:gd name="connsiteY81" fmla="*/ 271925 h 432826"/>
                <a:gd name="connsiteX82" fmla="*/ 359456 w 364872"/>
                <a:gd name="connsiteY82" fmla="*/ 234381 h 43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64872" h="432826">
                  <a:moveTo>
                    <a:pt x="241461" y="105659"/>
                  </a:moveTo>
                  <a:lnTo>
                    <a:pt x="228052" y="112095"/>
                  </a:lnTo>
                  <a:cubicBezTo>
                    <a:pt x="226980" y="116386"/>
                    <a:pt x="224834" y="120140"/>
                    <a:pt x="222689" y="123895"/>
                  </a:cubicBezTo>
                  <a:lnTo>
                    <a:pt x="227516" y="137840"/>
                  </a:lnTo>
                  <a:lnTo>
                    <a:pt x="216789" y="148566"/>
                  </a:lnTo>
                  <a:lnTo>
                    <a:pt x="202844" y="143739"/>
                  </a:lnTo>
                  <a:cubicBezTo>
                    <a:pt x="199090" y="145885"/>
                    <a:pt x="195336" y="147494"/>
                    <a:pt x="191045" y="148566"/>
                  </a:cubicBezTo>
                  <a:lnTo>
                    <a:pt x="184609" y="161439"/>
                  </a:lnTo>
                  <a:lnTo>
                    <a:pt x="169591" y="161439"/>
                  </a:lnTo>
                  <a:lnTo>
                    <a:pt x="163155" y="148030"/>
                  </a:lnTo>
                  <a:cubicBezTo>
                    <a:pt x="158865" y="146957"/>
                    <a:pt x="155110" y="145348"/>
                    <a:pt x="151356" y="143203"/>
                  </a:cubicBezTo>
                  <a:lnTo>
                    <a:pt x="137411" y="148030"/>
                  </a:lnTo>
                  <a:lnTo>
                    <a:pt x="126684" y="137303"/>
                  </a:lnTo>
                  <a:lnTo>
                    <a:pt x="131511" y="123358"/>
                  </a:lnTo>
                  <a:cubicBezTo>
                    <a:pt x="129366" y="119604"/>
                    <a:pt x="127757" y="115850"/>
                    <a:pt x="126684" y="111559"/>
                  </a:cubicBezTo>
                  <a:lnTo>
                    <a:pt x="113276" y="105123"/>
                  </a:lnTo>
                  <a:lnTo>
                    <a:pt x="113276" y="90105"/>
                  </a:lnTo>
                  <a:lnTo>
                    <a:pt x="126684" y="83669"/>
                  </a:lnTo>
                  <a:cubicBezTo>
                    <a:pt x="127757" y="79378"/>
                    <a:pt x="129366" y="75624"/>
                    <a:pt x="131511" y="71870"/>
                  </a:cubicBezTo>
                  <a:lnTo>
                    <a:pt x="127220" y="57925"/>
                  </a:lnTo>
                  <a:lnTo>
                    <a:pt x="137947" y="47198"/>
                  </a:lnTo>
                  <a:lnTo>
                    <a:pt x="151892" y="52025"/>
                  </a:lnTo>
                  <a:cubicBezTo>
                    <a:pt x="155646" y="49880"/>
                    <a:pt x="159401" y="48271"/>
                    <a:pt x="163692" y="47198"/>
                  </a:cubicBezTo>
                  <a:lnTo>
                    <a:pt x="170128" y="33789"/>
                  </a:lnTo>
                  <a:lnTo>
                    <a:pt x="185145" y="33789"/>
                  </a:lnTo>
                  <a:lnTo>
                    <a:pt x="191581" y="46662"/>
                  </a:lnTo>
                  <a:cubicBezTo>
                    <a:pt x="195872" y="47734"/>
                    <a:pt x="199626" y="49343"/>
                    <a:pt x="203381" y="51489"/>
                  </a:cubicBezTo>
                  <a:lnTo>
                    <a:pt x="217326" y="46662"/>
                  </a:lnTo>
                  <a:lnTo>
                    <a:pt x="228052" y="57388"/>
                  </a:lnTo>
                  <a:lnTo>
                    <a:pt x="223225" y="71333"/>
                  </a:lnTo>
                  <a:cubicBezTo>
                    <a:pt x="225371" y="75088"/>
                    <a:pt x="226980" y="78842"/>
                    <a:pt x="228052" y="83133"/>
                  </a:cubicBezTo>
                  <a:lnTo>
                    <a:pt x="241461" y="89569"/>
                  </a:lnTo>
                  <a:lnTo>
                    <a:pt x="241461" y="105659"/>
                  </a:lnTo>
                  <a:close/>
                  <a:moveTo>
                    <a:pt x="173882" y="214536"/>
                  </a:moveTo>
                  <a:lnTo>
                    <a:pt x="160474" y="220972"/>
                  </a:lnTo>
                  <a:cubicBezTo>
                    <a:pt x="159401" y="225263"/>
                    <a:pt x="157792" y="229017"/>
                    <a:pt x="155646" y="232772"/>
                  </a:cubicBezTo>
                  <a:lnTo>
                    <a:pt x="159937" y="246717"/>
                  </a:lnTo>
                  <a:lnTo>
                    <a:pt x="149210" y="257444"/>
                  </a:lnTo>
                  <a:lnTo>
                    <a:pt x="135266" y="252616"/>
                  </a:lnTo>
                  <a:cubicBezTo>
                    <a:pt x="131511" y="254762"/>
                    <a:pt x="127757" y="256371"/>
                    <a:pt x="123466" y="257444"/>
                  </a:cubicBezTo>
                  <a:lnTo>
                    <a:pt x="117566" y="270316"/>
                  </a:lnTo>
                  <a:lnTo>
                    <a:pt x="102549" y="270316"/>
                  </a:lnTo>
                  <a:lnTo>
                    <a:pt x="96113" y="256907"/>
                  </a:lnTo>
                  <a:cubicBezTo>
                    <a:pt x="91822" y="255834"/>
                    <a:pt x="88068" y="254225"/>
                    <a:pt x="84313" y="252080"/>
                  </a:cubicBezTo>
                  <a:lnTo>
                    <a:pt x="70368" y="256371"/>
                  </a:lnTo>
                  <a:lnTo>
                    <a:pt x="59642" y="245644"/>
                  </a:lnTo>
                  <a:lnTo>
                    <a:pt x="64469" y="231699"/>
                  </a:lnTo>
                  <a:cubicBezTo>
                    <a:pt x="62323" y="227945"/>
                    <a:pt x="60714" y="224190"/>
                    <a:pt x="59642" y="219900"/>
                  </a:cubicBezTo>
                  <a:lnTo>
                    <a:pt x="46233" y="213464"/>
                  </a:lnTo>
                  <a:lnTo>
                    <a:pt x="46233" y="198446"/>
                  </a:lnTo>
                  <a:lnTo>
                    <a:pt x="59642" y="192010"/>
                  </a:lnTo>
                  <a:cubicBezTo>
                    <a:pt x="60714" y="187719"/>
                    <a:pt x="62323" y="183965"/>
                    <a:pt x="64469" y="180210"/>
                  </a:cubicBezTo>
                  <a:lnTo>
                    <a:pt x="59642" y="166266"/>
                  </a:lnTo>
                  <a:lnTo>
                    <a:pt x="70368" y="155539"/>
                  </a:lnTo>
                  <a:lnTo>
                    <a:pt x="84313" y="160366"/>
                  </a:lnTo>
                  <a:cubicBezTo>
                    <a:pt x="88068" y="158220"/>
                    <a:pt x="91822" y="156611"/>
                    <a:pt x="96113" y="155539"/>
                  </a:cubicBezTo>
                  <a:lnTo>
                    <a:pt x="102549" y="142130"/>
                  </a:lnTo>
                  <a:lnTo>
                    <a:pt x="118103" y="142130"/>
                  </a:lnTo>
                  <a:lnTo>
                    <a:pt x="124539" y="155539"/>
                  </a:lnTo>
                  <a:cubicBezTo>
                    <a:pt x="128829" y="156611"/>
                    <a:pt x="132584" y="158220"/>
                    <a:pt x="136338" y="160366"/>
                  </a:cubicBezTo>
                  <a:lnTo>
                    <a:pt x="150283" y="155539"/>
                  </a:lnTo>
                  <a:lnTo>
                    <a:pt x="161010" y="166266"/>
                  </a:lnTo>
                  <a:lnTo>
                    <a:pt x="156183" y="180210"/>
                  </a:lnTo>
                  <a:cubicBezTo>
                    <a:pt x="158328" y="183965"/>
                    <a:pt x="159937" y="187719"/>
                    <a:pt x="161010" y="192010"/>
                  </a:cubicBezTo>
                  <a:lnTo>
                    <a:pt x="174418" y="198446"/>
                  </a:lnTo>
                  <a:lnTo>
                    <a:pt x="173882" y="214536"/>
                  </a:lnTo>
                  <a:lnTo>
                    <a:pt x="173882" y="214536"/>
                  </a:lnTo>
                  <a:close/>
                  <a:moveTo>
                    <a:pt x="359456" y="234381"/>
                  </a:moveTo>
                  <a:lnTo>
                    <a:pt x="322448" y="170020"/>
                  </a:lnTo>
                  <a:lnTo>
                    <a:pt x="322448" y="167338"/>
                  </a:lnTo>
                  <a:cubicBezTo>
                    <a:pt x="324594" y="108341"/>
                    <a:pt x="294559" y="53098"/>
                    <a:pt x="243606" y="22526"/>
                  </a:cubicBezTo>
                  <a:cubicBezTo>
                    <a:pt x="192654" y="-7509"/>
                    <a:pt x="129902" y="-7509"/>
                    <a:pt x="78950" y="22526"/>
                  </a:cubicBezTo>
                  <a:cubicBezTo>
                    <a:pt x="27997" y="52561"/>
                    <a:pt x="-2038" y="108341"/>
                    <a:pt x="108" y="167338"/>
                  </a:cubicBezTo>
                  <a:cubicBezTo>
                    <a:pt x="108" y="218291"/>
                    <a:pt x="23170" y="266025"/>
                    <a:pt x="63396" y="297133"/>
                  </a:cubicBezTo>
                  <a:lnTo>
                    <a:pt x="63396" y="432827"/>
                  </a:lnTo>
                  <a:lnTo>
                    <a:pt x="232880" y="432827"/>
                  </a:lnTo>
                  <a:lnTo>
                    <a:pt x="232880" y="368466"/>
                  </a:lnTo>
                  <a:lnTo>
                    <a:pt x="259160" y="368466"/>
                  </a:lnTo>
                  <a:cubicBezTo>
                    <a:pt x="276323" y="368466"/>
                    <a:pt x="292413" y="361494"/>
                    <a:pt x="304213" y="349694"/>
                  </a:cubicBezTo>
                  <a:cubicBezTo>
                    <a:pt x="316012" y="337358"/>
                    <a:pt x="322448" y="321268"/>
                    <a:pt x="322448" y="304105"/>
                  </a:cubicBezTo>
                  <a:lnTo>
                    <a:pt x="322448" y="271925"/>
                  </a:lnTo>
                  <a:lnTo>
                    <a:pt x="346047" y="271925"/>
                  </a:lnTo>
                  <a:cubicBezTo>
                    <a:pt x="359992" y="270316"/>
                    <a:pt x="372328" y="254225"/>
                    <a:pt x="359456" y="234381"/>
                  </a:cubicBezTo>
                  <a:close/>
                </a:path>
              </a:pathLst>
            </a:custGeom>
            <a:solidFill>
              <a:schemeClr val="bg1"/>
            </a:solidFill>
            <a:ln w="5358" cap="flat">
              <a:noFill/>
              <a:prstDash val="solid"/>
              <a:miter/>
            </a:ln>
          </p:spPr>
          <p:txBody>
            <a:bodyPr rtlCol="0" anchor="ctr"/>
            <a:lstStyle/>
            <a:p>
              <a:endParaRPr lang="en-US"/>
            </a:p>
          </p:txBody>
        </p:sp>
      </p:grpSp>
      <p:sp>
        <p:nvSpPr>
          <p:cNvPr id="97" name="Rectangle: Rounded Corners 96">
            <a:extLst>
              <a:ext uri="{FF2B5EF4-FFF2-40B4-BE49-F238E27FC236}">
                <a16:creationId xmlns:a16="http://schemas.microsoft.com/office/drawing/2014/main" id="{B8EA3A32-6E3B-4278-8170-8085966CD240}"/>
              </a:ext>
            </a:extLst>
          </p:cNvPr>
          <p:cNvSpPr/>
          <p:nvPr/>
        </p:nvSpPr>
        <p:spPr>
          <a:xfrm flipH="1">
            <a:off x="4563186" y="1438931"/>
            <a:ext cx="3298584" cy="4547679"/>
          </a:xfrm>
          <a:prstGeom prst="roundRect">
            <a:avLst>
              <a:gd name="adj" fmla="val 10985"/>
            </a:avLst>
          </a:prstGeom>
          <a:noFill/>
          <a:ln>
            <a:gradFill flip="none" rotWithShape="1">
              <a:gsLst>
                <a:gs pos="8000">
                  <a:schemeClr val="accent4">
                    <a:lumMod val="20000"/>
                    <a:lumOff val="80000"/>
                  </a:schemeClr>
                </a:gs>
                <a:gs pos="37000">
                  <a:schemeClr val="accent4"/>
                </a:gs>
              </a:gsLst>
              <a:lin ang="10800000" scaled="0"/>
              <a:tileRect/>
            </a:gra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latin typeface="Arial" panose="020B0604020202020204" pitchFamily="34" charset="0"/>
              <a:cs typeface="Arial" panose="020B0604020202020204" pitchFamily="34" charset="0"/>
            </a:endParaRPr>
          </a:p>
        </p:txBody>
      </p:sp>
      <p:sp>
        <p:nvSpPr>
          <p:cNvPr id="98" name="Freeform: Shape 97">
            <a:extLst>
              <a:ext uri="{FF2B5EF4-FFF2-40B4-BE49-F238E27FC236}">
                <a16:creationId xmlns:a16="http://schemas.microsoft.com/office/drawing/2014/main" id="{4BC8D9DF-DC98-401C-A1D1-E12D611234EF}"/>
              </a:ext>
            </a:extLst>
          </p:cNvPr>
          <p:cNvSpPr/>
          <p:nvPr/>
        </p:nvSpPr>
        <p:spPr>
          <a:xfrm rot="2444770">
            <a:off x="4329234" y="852773"/>
            <a:ext cx="713012" cy="1502812"/>
          </a:xfrm>
          <a:custGeom>
            <a:avLst/>
            <a:gdLst>
              <a:gd name="connsiteX0" fmla="*/ 45129 w 449250"/>
              <a:gd name="connsiteY0" fmla="*/ 346136 h 946882"/>
              <a:gd name="connsiteX1" fmla="*/ 55969 w 449250"/>
              <a:gd name="connsiteY1" fmla="*/ 338828 h 946882"/>
              <a:gd name="connsiteX2" fmla="*/ 449250 w 449250"/>
              <a:gd name="connsiteY2" fmla="*/ 0 h 946882"/>
              <a:gd name="connsiteX3" fmla="*/ 376568 w 449250"/>
              <a:gd name="connsiteY3" fmla="*/ 946882 h 946882"/>
              <a:gd name="connsiteX4" fmla="*/ 48956 w 449250"/>
              <a:gd name="connsiteY4" fmla="*/ 566618 h 946882"/>
              <a:gd name="connsiteX5" fmla="*/ 45129 w 449250"/>
              <a:gd name="connsiteY5" fmla="*/ 564038 h 946882"/>
              <a:gd name="connsiteX6" fmla="*/ 42596 w 449250"/>
              <a:gd name="connsiteY6" fmla="*/ 560281 h 946882"/>
              <a:gd name="connsiteX7" fmla="*/ 42504 w 449250"/>
              <a:gd name="connsiteY7" fmla="*/ 562778 h 946882"/>
              <a:gd name="connsiteX8" fmla="*/ 42524 w 449250"/>
              <a:gd name="connsiteY8" fmla="*/ 560174 h 946882"/>
              <a:gd name="connsiteX9" fmla="*/ 12108 w 449250"/>
              <a:gd name="connsiteY9" fmla="*/ 515062 h 946882"/>
              <a:gd name="connsiteX10" fmla="*/ 0 w 449250"/>
              <a:gd name="connsiteY10" fmla="*/ 455087 h 946882"/>
              <a:gd name="connsiteX11" fmla="*/ 45129 w 449250"/>
              <a:gd name="connsiteY11" fmla="*/ 346136 h 946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9250" h="946882">
                <a:moveTo>
                  <a:pt x="45129" y="346136"/>
                </a:moveTo>
                <a:lnTo>
                  <a:pt x="55969" y="338828"/>
                </a:lnTo>
                <a:lnTo>
                  <a:pt x="449250" y="0"/>
                </a:lnTo>
                <a:lnTo>
                  <a:pt x="376568" y="946882"/>
                </a:lnTo>
                <a:lnTo>
                  <a:pt x="48956" y="566618"/>
                </a:lnTo>
                <a:lnTo>
                  <a:pt x="45129" y="564038"/>
                </a:lnTo>
                <a:lnTo>
                  <a:pt x="42596" y="560281"/>
                </a:lnTo>
                <a:lnTo>
                  <a:pt x="42504" y="562778"/>
                </a:lnTo>
                <a:lnTo>
                  <a:pt x="42524" y="560174"/>
                </a:lnTo>
                <a:lnTo>
                  <a:pt x="12108" y="515062"/>
                </a:lnTo>
                <a:cubicBezTo>
                  <a:pt x="4311" y="496628"/>
                  <a:pt x="0" y="476361"/>
                  <a:pt x="0" y="455087"/>
                </a:cubicBezTo>
                <a:cubicBezTo>
                  <a:pt x="0" y="412539"/>
                  <a:pt x="17246" y="374019"/>
                  <a:pt x="45129" y="346136"/>
                </a:cubicBez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sz="2400" dirty="0">
              <a:latin typeface="Arial" panose="020B0604020202020204" pitchFamily="34" charset="0"/>
              <a:cs typeface="Arial" panose="020B0604020202020204" pitchFamily="34" charset="0"/>
            </a:endParaRPr>
          </a:p>
        </p:txBody>
      </p:sp>
      <p:cxnSp>
        <p:nvCxnSpPr>
          <p:cNvPr id="99" name="Straight Connector 98">
            <a:extLst>
              <a:ext uri="{FF2B5EF4-FFF2-40B4-BE49-F238E27FC236}">
                <a16:creationId xmlns:a16="http://schemas.microsoft.com/office/drawing/2014/main" id="{AF7335F3-66E2-4EB7-82BC-F14E5F5C3F6C}"/>
              </a:ext>
            </a:extLst>
          </p:cNvPr>
          <p:cNvCxnSpPr>
            <a:cxnSpLocks/>
          </p:cNvCxnSpPr>
          <p:nvPr/>
        </p:nvCxnSpPr>
        <p:spPr>
          <a:xfrm>
            <a:off x="4907492" y="1988683"/>
            <a:ext cx="2609975" cy="0"/>
          </a:xfrm>
          <a:prstGeom prst="line">
            <a:avLst/>
          </a:prstGeom>
          <a:ln w="9525">
            <a:solidFill>
              <a:schemeClr val="accent2"/>
            </a:solidFill>
            <a:prstDash val="dash"/>
            <a:headEnd type="diamond" w="med" len="med"/>
            <a:tailEnd type="diamond" w="med" len="med"/>
          </a:ln>
          <a:effectLst/>
        </p:spPr>
        <p:style>
          <a:lnRef idx="2">
            <a:schemeClr val="accent1"/>
          </a:lnRef>
          <a:fillRef idx="0">
            <a:schemeClr val="accent1"/>
          </a:fillRef>
          <a:effectRef idx="1">
            <a:schemeClr val="accent1"/>
          </a:effectRef>
          <a:fontRef idx="minor">
            <a:schemeClr val="tx1"/>
          </a:fontRef>
        </p:style>
      </p:cxnSp>
      <p:sp>
        <p:nvSpPr>
          <p:cNvPr id="100" name="TextBox 99">
            <a:extLst>
              <a:ext uri="{FF2B5EF4-FFF2-40B4-BE49-F238E27FC236}">
                <a16:creationId xmlns:a16="http://schemas.microsoft.com/office/drawing/2014/main" id="{D099A958-057C-4700-A9B3-CCF0FD084E1F}"/>
              </a:ext>
            </a:extLst>
          </p:cNvPr>
          <p:cNvSpPr txBox="1"/>
          <p:nvPr/>
        </p:nvSpPr>
        <p:spPr>
          <a:xfrm>
            <a:off x="5110736" y="1542922"/>
            <a:ext cx="2203485" cy="369332"/>
          </a:xfrm>
          <a:prstGeom prst="rect">
            <a:avLst/>
          </a:prstGeom>
          <a:noFill/>
        </p:spPr>
        <p:txBody>
          <a:bodyPr wrap="square" rtlCol="0" anchor="b">
            <a:noAutofit/>
          </a:bodyPr>
          <a:lstStyle/>
          <a:p>
            <a:pPr algn="ctr"/>
            <a:r>
              <a:rPr lang="en-US" sz="1600" b="1" dirty="0">
                <a:latin typeface="Arial" panose="020B0604020202020204" pitchFamily="34" charset="0"/>
                <a:cs typeface="Arial" panose="020B0604020202020204" pitchFamily="34" charset="0"/>
              </a:rPr>
              <a:t>How?</a:t>
            </a:r>
          </a:p>
        </p:txBody>
      </p:sp>
      <p:sp>
        <p:nvSpPr>
          <p:cNvPr id="101" name="TextBox 100">
            <a:extLst>
              <a:ext uri="{FF2B5EF4-FFF2-40B4-BE49-F238E27FC236}">
                <a16:creationId xmlns:a16="http://schemas.microsoft.com/office/drawing/2014/main" id="{5130FDA0-52B3-4D89-827E-76215EF6750E}"/>
              </a:ext>
            </a:extLst>
          </p:cNvPr>
          <p:cNvSpPr txBox="1"/>
          <p:nvPr/>
        </p:nvSpPr>
        <p:spPr>
          <a:xfrm>
            <a:off x="4799696" y="2207601"/>
            <a:ext cx="2791563" cy="2718547"/>
          </a:xfrm>
          <a:prstGeom prst="rect">
            <a:avLst/>
          </a:prstGeom>
          <a:noFill/>
        </p:spPr>
        <p:txBody>
          <a:bodyPr wrap="square" rtlCol="0" anchor="t">
            <a:noAutofit/>
          </a:bodyPr>
          <a:lstStyle/>
          <a:p>
            <a:pPr marL="285750" indent="-285750">
              <a:buFont typeface="Arial" panose="020B0604020202020204" pitchFamily="34" charset="0"/>
              <a:buChar char="•"/>
            </a:pPr>
            <a:r>
              <a:rPr lang="en-US" sz="1300" dirty="0">
                <a:latin typeface="Arial" panose="020B0604020202020204" pitchFamily="34" charset="0"/>
                <a:cs typeface="Arial" panose="020B0604020202020204" pitchFamily="34" charset="0"/>
              </a:rPr>
              <a:t>Track key engagement touchpoints and segment customers based on their engagement activity by reconciling their data from CRM(Salesforce) and marketing automation tool (Pardot)</a:t>
            </a:r>
          </a:p>
          <a:p>
            <a:pPr marL="285750" indent="-285750">
              <a:buFont typeface="Arial" panose="020B0604020202020204" pitchFamily="34" charset="0"/>
              <a:buChar char="•"/>
            </a:pPr>
            <a:endParaRPr lang="en-US" sz="13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300" dirty="0">
                <a:latin typeface="Arial" panose="020B0604020202020204" pitchFamily="34" charset="0"/>
                <a:cs typeface="Arial" panose="020B0604020202020204" pitchFamily="34" charset="0"/>
              </a:rPr>
              <a:t>Segmented the customers based on their engagement through digital and personal touchpoints and provided a </a:t>
            </a:r>
            <a:r>
              <a:rPr lang="en-US" sz="1300" b="1" dirty="0">
                <a:latin typeface="Arial" panose="020B0604020202020204" pitchFamily="34" charset="0"/>
                <a:cs typeface="Arial" panose="020B0604020202020204" pitchFamily="34" charset="0"/>
              </a:rPr>
              <a:t>rule- based recommendation for tiering</a:t>
            </a:r>
            <a:r>
              <a:rPr lang="en-US" sz="1300"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US" sz="1300" dirty="0">
              <a:latin typeface="Arial" panose="020B0604020202020204" pitchFamily="34" charset="0"/>
              <a:cs typeface="Arial" panose="020B0604020202020204" pitchFamily="34" charset="0"/>
            </a:endParaRPr>
          </a:p>
        </p:txBody>
      </p:sp>
      <p:grpSp>
        <p:nvGrpSpPr>
          <p:cNvPr id="102" name="Group 101">
            <a:extLst>
              <a:ext uri="{FF2B5EF4-FFF2-40B4-BE49-F238E27FC236}">
                <a16:creationId xmlns:a16="http://schemas.microsoft.com/office/drawing/2014/main" id="{1DEEDBD8-BFFF-49FC-824B-49C1BA66EADD}"/>
              </a:ext>
            </a:extLst>
          </p:cNvPr>
          <p:cNvGrpSpPr/>
          <p:nvPr/>
        </p:nvGrpSpPr>
        <p:grpSpPr>
          <a:xfrm>
            <a:off x="4378003" y="1265079"/>
            <a:ext cx="1068279" cy="1063251"/>
            <a:chOff x="1476901" y="885416"/>
            <a:chExt cx="801209" cy="797438"/>
          </a:xfrm>
        </p:grpSpPr>
        <p:sp>
          <p:nvSpPr>
            <p:cNvPr id="110" name="Right Triangle 109">
              <a:extLst>
                <a:ext uri="{FF2B5EF4-FFF2-40B4-BE49-F238E27FC236}">
                  <a16:creationId xmlns:a16="http://schemas.microsoft.com/office/drawing/2014/main" id="{1AE11F7C-2B23-450D-81D3-072C74D8B3F9}"/>
                </a:ext>
              </a:extLst>
            </p:cNvPr>
            <p:cNvSpPr/>
            <p:nvPr/>
          </p:nvSpPr>
          <p:spPr>
            <a:xfrm rot="16200000">
              <a:off x="2141583" y="883056"/>
              <a:ext cx="134168" cy="138887"/>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latin typeface="Arial" panose="020B0604020202020204" pitchFamily="34" charset="0"/>
                <a:cs typeface="Arial" panose="020B0604020202020204" pitchFamily="34" charset="0"/>
              </a:endParaRPr>
            </a:p>
          </p:txBody>
        </p:sp>
        <p:sp>
          <p:nvSpPr>
            <p:cNvPr id="111" name="Right Triangle 110">
              <a:extLst>
                <a:ext uri="{FF2B5EF4-FFF2-40B4-BE49-F238E27FC236}">
                  <a16:creationId xmlns:a16="http://schemas.microsoft.com/office/drawing/2014/main" id="{3E438009-49B1-4F32-9BAB-461DCF85BEF9}"/>
                </a:ext>
              </a:extLst>
            </p:cNvPr>
            <p:cNvSpPr/>
            <p:nvPr/>
          </p:nvSpPr>
          <p:spPr>
            <a:xfrm rot="16200000">
              <a:off x="1479261" y="1546326"/>
              <a:ext cx="134168" cy="138887"/>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latin typeface="Arial" panose="020B0604020202020204" pitchFamily="34" charset="0"/>
                <a:cs typeface="Arial" panose="020B0604020202020204" pitchFamily="34" charset="0"/>
              </a:endParaRPr>
            </a:p>
          </p:txBody>
        </p:sp>
        <p:sp>
          <p:nvSpPr>
            <p:cNvPr id="112" name="TextBox 111">
              <a:extLst>
                <a:ext uri="{FF2B5EF4-FFF2-40B4-BE49-F238E27FC236}">
                  <a16:creationId xmlns:a16="http://schemas.microsoft.com/office/drawing/2014/main" id="{494A29D6-6843-4711-9C9E-BC25B02F027E}"/>
                </a:ext>
              </a:extLst>
            </p:cNvPr>
            <p:cNvSpPr txBox="1"/>
            <p:nvPr/>
          </p:nvSpPr>
          <p:spPr>
            <a:xfrm>
              <a:off x="1532484" y="958127"/>
              <a:ext cx="412292" cy="338554"/>
            </a:xfrm>
            <a:prstGeom prst="rect">
              <a:avLst/>
            </a:prstGeom>
            <a:noFill/>
            <a:ln>
              <a:noFill/>
            </a:ln>
          </p:spPr>
          <p:txBody>
            <a:bodyPr wrap="none" lIns="0" tIns="0" rIns="0" bIns="0" rtlCol="0" anchor="ctr">
              <a:noAutofit/>
            </a:bodyPr>
            <a:lstStyle/>
            <a:p>
              <a:pPr algn="ctr"/>
              <a:r>
                <a:rPr lang="en-US" sz="2133" b="1" dirty="0">
                  <a:solidFill>
                    <a:schemeClr val="bg1"/>
                  </a:solidFill>
                  <a:latin typeface="Arial" panose="020B0604020202020204" pitchFamily="34" charset="0"/>
                  <a:cs typeface="Arial" panose="020B0604020202020204" pitchFamily="34" charset="0"/>
                </a:rPr>
                <a:t>02</a:t>
              </a:r>
            </a:p>
          </p:txBody>
        </p:sp>
      </p:grpSp>
      <p:sp>
        <p:nvSpPr>
          <p:cNvPr id="104" name="Oval 103">
            <a:extLst>
              <a:ext uri="{FF2B5EF4-FFF2-40B4-BE49-F238E27FC236}">
                <a16:creationId xmlns:a16="http://schemas.microsoft.com/office/drawing/2014/main" id="{FF08C678-A727-4E6F-BF48-1F4BB5ED8A28}"/>
              </a:ext>
            </a:extLst>
          </p:cNvPr>
          <p:cNvSpPr/>
          <p:nvPr/>
        </p:nvSpPr>
        <p:spPr>
          <a:xfrm>
            <a:off x="5849938" y="5561190"/>
            <a:ext cx="818552" cy="818552"/>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sz="2400" dirty="0" err="1">
              <a:latin typeface="Arial" panose="020B0604020202020204" pitchFamily="34" charset="0"/>
              <a:cs typeface="Arial" panose="020B0604020202020204" pitchFamily="34" charset="0"/>
            </a:endParaRPr>
          </a:p>
        </p:txBody>
      </p:sp>
      <p:sp>
        <p:nvSpPr>
          <p:cNvPr id="105" name="Oval 104">
            <a:extLst>
              <a:ext uri="{FF2B5EF4-FFF2-40B4-BE49-F238E27FC236}">
                <a16:creationId xmlns:a16="http://schemas.microsoft.com/office/drawing/2014/main" id="{15C74D22-5E80-4E9A-8696-9F6077C32816}"/>
              </a:ext>
            </a:extLst>
          </p:cNvPr>
          <p:cNvSpPr/>
          <p:nvPr/>
        </p:nvSpPr>
        <p:spPr>
          <a:xfrm>
            <a:off x="5901275" y="5605650"/>
            <a:ext cx="715877" cy="715877"/>
          </a:xfrm>
          <a:prstGeom prst="ellipse">
            <a:avLst/>
          </a:prstGeom>
          <a:noFill/>
          <a:ln w="63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sz="2400" dirty="0" err="1">
              <a:latin typeface="Arial" panose="020B0604020202020204" pitchFamily="34" charset="0"/>
              <a:cs typeface="Arial" panose="020B0604020202020204" pitchFamily="34" charset="0"/>
            </a:endParaRPr>
          </a:p>
        </p:txBody>
      </p:sp>
      <p:sp>
        <p:nvSpPr>
          <p:cNvPr id="114" name="Rectangle: Rounded Corners 113">
            <a:extLst>
              <a:ext uri="{FF2B5EF4-FFF2-40B4-BE49-F238E27FC236}">
                <a16:creationId xmlns:a16="http://schemas.microsoft.com/office/drawing/2014/main" id="{C997755C-AECC-4F3C-9632-5D540757B38C}"/>
              </a:ext>
            </a:extLst>
          </p:cNvPr>
          <p:cNvSpPr/>
          <p:nvPr/>
        </p:nvSpPr>
        <p:spPr>
          <a:xfrm flipH="1">
            <a:off x="8241375" y="1438932"/>
            <a:ext cx="3298584" cy="4153990"/>
          </a:xfrm>
          <a:prstGeom prst="roundRect">
            <a:avLst>
              <a:gd name="adj" fmla="val 10985"/>
            </a:avLst>
          </a:prstGeom>
          <a:noFill/>
          <a:ln>
            <a:gradFill flip="none" rotWithShape="1">
              <a:gsLst>
                <a:gs pos="8000">
                  <a:schemeClr val="tx2">
                    <a:lumMod val="20000"/>
                    <a:lumOff val="80000"/>
                  </a:schemeClr>
                </a:gs>
                <a:gs pos="37000">
                  <a:schemeClr val="tx2"/>
                </a:gs>
              </a:gsLst>
              <a:lin ang="10800000" scaled="0"/>
              <a:tileRect/>
            </a:gra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latin typeface="Arial" panose="020B0604020202020204" pitchFamily="34" charset="0"/>
              <a:cs typeface="Arial" panose="020B0604020202020204" pitchFamily="34" charset="0"/>
            </a:endParaRPr>
          </a:p>
        </p:txBody>
      </p:sp>
      <p:sp>
        <p:nvSpPr>
          <p:cNvPr id="115" name="Freeform: Shape 114">
            <a:extLst>
              <a:ext uri="{FF2B5EF4-FFF2-40B4-BE49-F238E27FC236}">
                <a16:creationId xmlns:a16="http://schemas.microsoft.com/office/drawing/2014/main" id="{F631B7E7-EBD2-4331-8B2F-D07B4FECFB7D}"/>
              </a:ext>
            </a:extLst>
          </p:cNvPr>
          <p:cNvSpPr/>
          <p:nvPr/>
        </p:nvSpPr>
        <p:spPr>
          <a:xfrm rot="2444770">
            <a:off x="8007423" y="852773"/>
            <a:ext cx="713012" cy="1502812"/>
          </a:xfrm>
          <a:custGeom>
            <a:avLst/>
            <a:gdLst>
              <a:gd name="connsiteX0" fmla="*/ 45129 w 449250"/>
              <a:gd name="connsiteY0" fmla="*/ 346136 h 946882"/>
              <a:gd name="connsiteX1" fmla="*/ 55969 w 449250"/>
              <a:gd name="connsiteY1" fmla="*/ 338828 h 946882"/>
              <a:gd name="connsiteX2" fmla="*/ 449250 w 449250"/>
              <a:gd name="connsiteY2" fmla="*/ 0 h 946882"/>
              <a:gd name="connsiteX3" fmla="*/ 376568 w 449250"/>
              <a:gd name="connsiteY3" fmla="*/ 946882 h 946882"/>
              <a:gd name="connsiteX4" fmla="*/ 48956 w 449250"/>
              <a:gd name="connsiteY4" fmla="*/ 566618 h 946882"/>
              <a:gd name="connsiteX5" fmla="*/ 45129 w 449250"/>
              <a:gd name="connsiteY5" fmla="*/ 564038 h 946882"/>
              <a:gd name="connsiteX6" fmla="*/ 42596 w 449250"/>
              <a:gd name="connsiteY6" fmla="*/ 560281 h 946882"/>
              <a:gd name="connsiteX7" fmla="*/ 42504 w 449250"/>
              <a:gd name="connsiteY7" fmla="*/ 562778 h 946882"/>
              <a:gd name="connsiteX8" fmla="*/ 42524 w 449250"/>
              <a:gd name="connsiteY8" fmla="*/ 560174 h 946882"/>
              <a:gd name="connsiteX9" fmla="*/ 12108 w 449250"/>
              <a:gd name="connsiteY9" fmla="*/ 515062 h 946882"/>
              <a:gd name="connsiteX10" fmla="*/ 0 w 449250"/>
              <a:gd name="connsiteY10" fmla="*/ 455087 h 946882"/>
              <a:gd name="connsiteX11" fmla="*/ 45129 w 449250"/>
              <a:gd name="connsiteY11" fmla="*/ 346136 h 946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9250" h="946882">
                <a:moveTo>
                  <a:pt x="45129" y="346136"/>
                </a:moveTo>
                <a:lnTo>
                  <a:pt x="55969" y="338828"/>
                </a:lnTo>
                <a:lnTo>
                  <a:pt x="449250" y="0"/>
                </a:lnTo>
                <a:lnTo>
                  <a:pt x="376568" y="946882"/>
                </a:lnTo>
                <a:lnTo>
                  <a:pt x="48956" y="566618"/>
                </a:lnTo>
                <a:lnTo>
                  <a:pt x="45129" y="564038"/>
                </a:lnTo>
                <a:lnTo>
                  <a:pt x="42596" y="560281"/>
                </a:lnTo>
                <a:lnTo>
                  <a:pt x="42504" y="562778"/>
                </a:lnTo>
                <a:lnTo>
                  <a:pt x="42524" y="560174"/>
                </a:lnTo>
                <a:lnTo>
                  <a:pt x="12108" y="515062"/>
                </a:lnTo>
                <a:cubicBezTo>
                  <a:pt x="4311" y="496628"/>
                  <a:pt x="0" y="476361"/>
                  <a:pt x="0" y="455087"/>
                </a:cubicBezTo>
                <a:cubicBezTo>
                  <a:pt x="0" y="412539"/>
                  <a:pt x="17246" y="374019"/>
                  <a:pt x="45129" y="346136"/>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sz="2400" dirty="0">
              <a:latin typeface="Arial" panose="020B0604020202020204" pitchFamily="34" charset="0"/>
              <a:cs typeface="Arial" panose="020B0604020202020204" pitchFamily="34" charset="0"/>
            </a:endParaRPr>
          </a:p>
        </p:txBody>
      </p:sp>
      <p:cxnSp>
        <p:nvCxnSpPr>
          <p:cNvPr id="116" name="Straight Connector 115">
            <a:extLst>
              <a:ext uri="{FF2B5EF4-FFF2-40B4-BE49-F238E27FC236}">
                <a16:creationId xmlns:a16="http://schemas.microsoft.com/office/drawing/2014/main" id="{60B86EBE-3FAF-4251-8B13-FCC69E849918}"/>
              </a:ext>
            </a:extLst>
          </p:cNvPr>
          <p:cNvCxnSpPr>
            <a:cxnSpLocks/>
          </p:cNvCxnSpPr>
          <p:nvPr/>
        </p:nvCxnSpPr>
        <p:spPr>
          <a:xfrm>
            <a:off x="8585681" y="1988683"/>
            <a:ext cx="2609975" cy="0"/>
          </a:xfrm>
          <a:prstGeom prst="line">
            <a:avLst/>
          </a:prstGeom>
          <a:ln w="9525">
            <a:solidFill>
              <a:schemeClr val="accent2"/>
            </a:solidFill>
            <a:prstDash val="dash"/>
            <a:headEnd type="diamond" w="med" len="med"/>
            <a:tailEnd type="diamond" w="med" len="med"/>
          </a:ln>
          <a:effectLst/>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AB2F8E9E-74AD-4B49-9499-3AF6CE45083A}"/>
              </a:ext>
            </a:extLst>
          </p:cNvPr>
          <p:cNvSpPr txBox="1"/>
          <p:nvPr/>
        </p:nvSpPr>
        <p:spPr>
          <a:xfrm>
            <a:off x="8788925" y="1542922"/>
            <a:ext cx="2203485" cy="369332"/>
          </a:xfrm>
          <a:prstGeom prst="rect">
            <a:avLst/>
          </a:prstGeom>
          <a:noFill/>
        </p:spPr>
        <p:txBody>
          <a:bodyPr wrap="square" rtlCol="0" anchor="b">
            <a:noAutofit/>
          </a:bodyPr>
          <a:lstStyle/>
          <a:p>
            <a:pPr algn="ctr"/>
            <a:r>
              <a:rPr lang="en-US" sz="1600" b="1" dirty="0">
                <a:latin typeface="Arial" panose="020B0604020202020204" pitchFamily="34" charset="0"/>
                <a:cs typeface="Arial" panose="020B0604020202020204" pitchFamily="34" charset="0"/>
              </a:rPr>
              <a:t>Impact</a:t>
            </a:r>
          </a:p>
        </p:txBody>
      </p:sp>
      <p:sp>
        <p:nvSpPr>
          <p:cNvPr id="118" name="TextBox 117">
            <a:extLst>
              <a:ext uri="{FF2B5EF4-FFF2-40B4-BE49-F238E27FC236}">
                <a16:creationId xmlns:a16="http://schemas.microsoft.com/office/drawing/2014/main" id="{B9C39300-A93E-4A19-901B-C3978B8436B9}"/>
              </a:ext>
            </a:extLst>
          </p:cNvPr>
          <p:cNvSpPr txBox="1"/>
          <p:nvPr/>
        </p:nvSpPr>
        <p:spPr>
          <a:xfrm>
            <a:off x="8435799" y="1975683"/>
            <a:ext cx="2933644" cy="2382632"/>
          </a:xfrm>
          <a:prstGeom prst="rect">
            <a:avLst/>
          </a:prstGeom>
          <a:noFill/>
        </p:spPr>
        <p:txBody>
          <a:bodyPr wrap="square" rtlCol="0" anchor="t">
            <a:noAutofit/>
          </a:bodyPr>
          <a:lstStyle/>
          <a:p>
            <a:pPr marL="285750" indent="-285750">
              <a:buFont typeface="Arial" panose="020B0604020202020204" pitchFamily="34" charset="0"/>
              <a:buChar char="•"/>
            </a:pPr>
            <a:r>
              <a:rPr lang="en-US" sz="1300" noProof="1">
                <a:latin typeface="Arial" panose="020B0604020202020204" pitchFamily="34" charset="0"/>
                <a:cs typeface="Arial" panose="020B0604020202020204" pitchFamily="34" charset="0"/>
              </a:rPr>
              <a:t>Built reports on Engagement touchpoints as a </a:t>
            </a:r>
            <a:r>
              <a:rPr lang="en-US" sz="1300" dirty="0">
                <a:latin typeface="Arial" panose="020B0604020202020204" pitchFamily="34" charset="0"/>
                <a:cs typeface="Arial" panose="020B0604020202020204" pitchFamily="34" charset="0"/>
              </a:rPr>
              <a:t>dashboard with views to cater to 3 leadership levels :</a:t>
            </a:r>
          </a:p>
          <a:p>
            <a:pPr marL="285750" indent="-285750">
              <a:buFont typeface="Arial" panose="020B0604020202020204" pitchFamily="34" charset="0"/>
              <a:buChar char="•"/>
            </a:pPr>
            <a:endParaRPr lang="en-US" sz="1300" dirty="0">
              <a:latin typeface="Arial" panose="020B0604020202020204" pitchFamily="34" charset="0"/>
              <a:cs typeface="Arial" panose="020B0604020202020204" pitchFamily="34" charset="0"/>
            </a:endParaRPr>
          </a:p>
          <a:p>
            <a:pPr marL="742950" lvl="1" indent="-285750">
              <a:buFont typeface="Courier New" panose="02070309020205020404" pitchFamily="49" charset="0"/>
              <a:buChar char="o"/>
            </a:pPr>
            <a:r>
              <a:rPr lang="en-US" sz="1300" dirty="0">
                <a:latin typeface="Arial" panose="020B0604020202020204" pitchFamily="34" charset="0"/>
                <a:cs typeface="Arial" panose="020B0604020202020204" pitchFamily="34" charset="0"/>
              </a:rPr>
              <a:t>Global Distribution &amp; Marketing heads </a:t>
            </a:r>
          </a:p>
          <a:p>
            <a:pPr marL="742950" lvl="1" indent="-285750">
              <a:buFont typeface="Courier New" panose="02070309020205020404" pitchFamily="49" charset="0"/>
              <a:buChar char="o"/>
            </a:pPr>
            <a:r>
              <a:rPr lang="en-US" sz="1300" dirty="0">
                <a:latin typeface="Arial" panose="020B0604020202020204" pitchFamily="34" charset="0"/>
                <a:cs typeface="Arial" panose="020B0604020202020204" pitchFamily="34" charset="0"/>
              </a:rPr>
              <a:t>Regional Marketing Managers</a:t>
            </a:r>
          </a:p>
          <a:p>
            <a:pPr marL="742950" lvl="1" indent="-285750">
              <a:buFont typeface="Courier New" panose="02070309020205020404" pitchFamily="49" charset="0"/>
              <a:buChar char="o"/>
            </a:pPr>
            <a:r>
              <a:rPr lang="en-US" sz="1300" dirty="0">
                <a:latin typeface="Arial" panose="020B0604020202020204" pitchFamily="34" charset="0"/>
                <a:cs typeface="Arial" panose="020B0604020202020204" pitchFamily="34" charset="0"/>
              </a:rPr>
              <a:t>Relationship Managers</a:t>
            </a:r>
          </a:p>
          <a:p>
            <a:pPr lvl="1"/>
            <a:endParaRPr lang="en-US" sz="13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
            </a:pPr>
            <a:r>
              <a:rPr lang="en-US" sz="1300" dirty="0">
                <a:latin typeface="Arial" panose="020B0604020202020204" pitchFamily="34" charset="0"/>
                <a:cs typeface="Arial" panose="020B0604020202020204" pitchFamily="34" charset="0"/>
              </a:rPr>
              <a:t>Enabled targeted marketing on specific customer segments based on Personal and Digital touchpoints.</a:t>
            </a:r>
            <a:endParaRPr lang="en-IN" sz="13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endParaRPr lang="en-IN" sz="1300" dirty="0">
              <a:latin typeface="Arial" panose="020B0604020202020204" pitchFamily="34" charset="0"/>
              <a:cs typeface="Arial" panose="020B0604020202020204" pitchFamily="34" charset="0"/>
            </a:endParaRPr>
          </a:p>
          <a:p>
            <a:pPr marL="0" lvl="1">
              <a:spcBef>
                <a:spcPts val="600"/>
              </a:spcBef>
              <a:spcAft>
                <a:spcPts val="600"/>
              </a:spcAft>
              <a:buClr>
                <a:schemeClr val="accent1"/>
              </a:buClr>
              <a:defRPr/>
            </a:pPr>
            <a:r>
              <a:rPr lang="en-US" sz="1400" noProof="1">
                <a:latin typeface="Arial" panose="020B0604020202020204" pitchFamily="34" charset="0"/>
                <a:cs typeface="Arial" panose="020B0604020202020204" pitchFamily="34" charset="0"/>
              </a:rPr>
              <a:t>   </a:t>
            </a:r>
          </a:p>
        </p:txBody>
      </p:sp>
      <p:grpSp>
        <p:nvGrpSpPr>
          <p:cNvPr id="119" name="Group 118">
            <a:extLst>
              <a:ext uri="{FF2B5EF4-FFF2-40B4-BE49-F238E27FC236}">
                <a16:creationId xmlns:a16="http://schemas.microsoft.com/office/drawing/2014/main" id="{6787BEC5-4B71-469F-89DE-7D4199C8BEB9}"/>
              </a:ext>
            </a:extLst>
          </p:cNvPr>
          <p:cNvGrpSpPr/>
          <p:nvPr/>
        </p:nvGrpSpPr>
        <p:grpSpPr>
          <a:xfrm>
            <a:off x="8056192" y="1265079"/>
            <a:ext cx="1068279" cy="1063251"/>
            <a:chOff x="1476901" y="885416"/>
            <a:chExt cx="801209" cy="797438"/>
          </a:xfrm>
        </p:grpSpPr>
        <p:sp>
          <p:nvSpPr>
            <p:cNvPr id="127" name="Right Triangle 126">
              <a:extLst>
                <a:ext uri="{FF2B5EF4-FFF2-40B4-BE49-F238E27FC236}">
                  <a16:creationId xmlns:a16="http://schemas.microsoft.com/office/drawing/2014/main" id="{61C681D1-2BC6-4531-AF95-972A535EFCD9}"/>
                </a:ext>
              </a:extLst>
            </p:cNvPr>
            <p:cNvSpPr/>
            <p:nvPr/>
          </p:nvSpPr>
          <p:spPr>
            <a:xfrm rot="16200000">
              <a:off x="2141583" y="883056"/>
              <a:ext cx="134168" cy="138887"/>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latin typeface="Arial" panose="020B0604020202020204" pitchFamily="34" charset="0"/>
                <a:cs typeface="Arial" panose="020B0604020202020204" pitchFamily="34" charset="0"/>
              </a:endParaRPr>
            </a:p>
          </p:txBody>
        </p:sp>
        <p:sp>
          <p:nvSpPr>
            <p:cNvPr id="128" name="Right Triangle 127">
              <a:extLst>
                <a:ext uri="{FF2B5EF4-FFF2-40B4-BE49-F238E27FC236}">
                  <a16:creationId xmlns:a16="http://schemas.microsoft.com/office/drawing/2014/main" id="{73A3F9C1-E57F-4D5F-ADF2-344F38C71809}"/>
                </a:ext>
              </a:extLst>
            </p:cNvPr>
            <p:cNvSpPr/>
            <p:nvPr/>
          </p:nvSpPr>
          <p:spPr>
            <a:xfrm rot="16200000">
              <a:off x="1479261" y="1546326"/>
              <a:ext cx="134168" cy="138887"/>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latin typeface="Arial" panose="020B0604020202020204" pitchFamily="34" charset="0"/>
                <a:cs typeface="Arial" panose="020B0604020202020204" pitchFamily="34" charset="0"/>
              </a:endParaRPr>
            </a:p>
          </p:txBody>
        </p:sp>
        <p:sp>
          <p:nvSpPr>
            <p:cNvPr id="129" name="TextBox 128">
              <a:extLst>
                <a:ext uri="{FF2B5EF4-FFF2-40B4-BE49-F238E27FC236}">
                  <a16:creationId xmlns:a16="http://schemas.microsoft.com/office/drawing/2014/main" id="{0EEB1789-1DC1-43A0-8C37-AE707B2F284C}"/>
                </a:ext>
              </a:extLst>
            </p:cNvPr>
            <p:cNvSpPr txBox="1"/>
            <p:nvPr/>
          </p:nvSpPr>
          <p:spPr>
            <a:xfrm>
              <a:off x="1532484" y="958127"/>
              <a:ext cx="412292" cy="338554"/>
            </a:xfrm>
            <a:prstGeom prst="rect">
              <a:avLst/>
            </a:prstGeom>
            <a:noFill/>
            <a:ln>
              <a:noFill/>
            </a:ln>
          </p:spPr>
          <p:txBody>
            <a:bodyPr wrap="none" lIns="0" tIns="0" rIns="0" bIns="0" rtlCol="0" anchor="ctr">
              <a:noAutofit/>
            </a:bodyPr>
            <a:lstStyle/>
            <a:p>
              <a:pPr algn="ctr"/>
              <a:r>
                <a:rPr lang="en-US" sz="2133" b="1" dirty="0">
                  <a:solidFill>
                    <a:schemeClr val="bg1"/>
                  </a:solidFill>
                  <a:latin typeface="Arial" panose="020B0604020202020204" pitchFamily="34" charset="0"/>
                  <a:cs typeface="Arial" panose="020B0604020202020204" pitchFamily="34" charset="0"/>
                </a:rPr>
                <a:t>03</a:t>
              </a:r>
            </a:p>
          </p:txBody>
        </p:sp>
      </p:grpSp>
      <p:sp>
        <p:nvSpPr>
          <p:cNvPr id="121" name="Oval 120">
            <a:extLst>
              <a:ext uri="{FF2B5EF4-FFF2-40B4-BE49-F238E27FC236}">
                <a16:creationId xmlns:a16="http://schemas.microsoft.com/office/drawing/2014/main" id="{03802590-9341-45F5-8694-9E84973CC25F}"/>
              </a:ext>
            </a:extLst>
          </p:cNvPr>
          <p:cNvSpPr/>
          <p:nvPr/>
        </p:nvSpPr>
        <p:spPr>
          <a:xfrm>
            <a:off x="9466352" y="5247571"/>
            <a:ext cx="818552" cy="818552"/>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sz="2400" dirty="0" err="1">
              <a:latin typeface="Arial" panose="020B0604020202020204" pitchFamily="34" charset="0"/>
              <a:cs typeface="Arial" panose="020B0604020202020204" pitchFamily="34" charset="0"/>
            </a:endParaRPr>
          </a:p>
        </p:txBody>
      </p:sp>
      <p:sp>
        <p:nvSpPr>
          <p:cNvPr id="122" name="Oval 121">
            <a:extLst>
              <a:ext uri="{FF2B5EF4-FFF2-40B4-BE49-F238E27FC236}">
                <a16:creationId xmlns:a16="http://schemas.microsoft.com/office/drawing/2014/main" id="{1A7551F6-ECE4-4E56-8FCA-A0FFA5A7ED6A}"/>
              </a:ext>
            </a:extLst>
          </p:cNvPr>
          <p:cNvSpPr/>
          <p:nvPr/>
        </p:nvSpPr>
        <p:spPr>
          <a:xfrm>
            <a:off x="9519478" y="5286358"/>
            <a:ext cx="715877" cy="715877"/>
          </a:xfrm>
          <a:prstGeom prst="ellipse">
            <a:avLst/>
          </a:prstGeom>
          <a:noFill/>
          <a:ln w="63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sz="2400" dirty="0" err="1">
              <a:latin typeface="Arial" panose="020B0604020202020204" pitchFamily="34" charset="0"/>
              <a:cs typeface="Arial" panose="020B0604020202020204" pitchFamily="34" charset="0"/>
            </a:endParaRPr>
          </a:p>
        </p:txBody>
      </p:sp>
      <p:grpSp>
        <p:nvGrpSpPr>
          <p:cNvPr id="132" name="Graphic 130" descr="Gears">
            <a:extLst>
              <a:ext uri="{FF2B5EF4-FFF2-40B4-BE49-F238E27FC236}">
                <a16:creationId xmlns:a16="http://schemas.microsoft.com/office/drawing/2014/main" id="{94A77C5F-3CDB-47C3-97F1-690A3540B031}"/>
              </a:ext>
            </a:extLst>
          </p:cNvPr>
          <p:cNvGrpSpPr/>
          <p:nvPr/>
        </p:nvGrpSpPr>
        <p:grpSpPr>
          <a:xfrm>
            <a:off x="6088493" y="5744157"/>
            <a:ext cx="327485" cy="396297"/>
            <a:chOff x="6024537" y="5434649"/>
            <a:chExt cx="327485" cy="396297"/>
          </a:xfrm>
          <a:solidFill>
            <a:srgbClr val="FFFFFF"/>
          </a:solidFill>
        </p:grpSpPr>
        <p:sp>
          <p:nvSpPr>
            <p:cNvPr id="133" name="Freeform: Shape 132">
              <a:extLst>
                <a:ext uri="{FF2B5EF4-FFF2-40B4-BE49-F238E27FC236}">
                  <a16:creationId xmlns:a16="http://schemas.microsoft.com/office/drawing/2014/main" id="{1AC5DE2F-1105-415F-A679-50F883334676}"/>
                </a:ext>
              </a:extLst>
            </p:cNvPr>
            <p:cNvSpPr/>
            <p:nvPr/>
          </p:nvSpPr>
          <p:spPr>
            <a:xfrm>
              <a:off x="6138052" y="5434649"/>
              <a:ext cx="213970" cy="213468"/>
            </a:xfrm>
            <a:custGeom>
              <a:avLst/>
              <a:gdLst>
                <a:gd name="connsiteX0" fmla="*/ 106985 w 213970"/>
                <a:gd name="connsiteY0" fmla="*/ 144656 h 213468"/>
                <a:gd name="connsiteX1" fmla="*/ 69314 w 213970"/>
                <a:gd name="connsiteY1" fmla="*/ 106985 h 213468"/>
                <a:gd name="connsiteX2" fmla="*/ 106985 w 213970"/>
                <a:gd name="connsiteY2" fmla="*/ 69314 h 213468"/>
                <a:gd name="connsiteX3" fmla="*/ 144656 w 213970"/>
                <a:gd name="connsiteY3" fmla="*/ 106985 h 213468"/>
                <a:gd name="connsiteX4" fmla="*/ 106985 w 213970"/>
                <a:gd name="connsiteY4" fmla="*/ 144656 h 213468"/>
                <a:gd name="connsiteX5" fmla="*/ 191870 w 213970"/>
                <a:gd name="connsiteY5" fmla="*/ 83378 h 213468"/>
                <a:gd name="connsiteX6" fmla="*/ 183834 w 213970"/>
                <a:gd name="connsiteY6" fmla="*/ 63789 h 213468"/>
                <a:gd name="connsiteX7" fmla="*/ 191870 w 213970"/>
                <a:gd name="connsiteY7" fmla="*/ 40182 h 213468"/>
                <a:gd name="connsiteX8" fmla="*/ 173788 w 213970"/>
                <a:gd name="connsiteY8" fmla="*/ 22100 h 213468"/>
                <a:gd name="connsiteX9" fmla="*/ 150181 w 213970"/>
                <a:gd name="connsiteY9" fmla="*/ 30137 h 213468"/>
                <a:gd name="connsiteX10" fmla="*/ 130592 w 213970"/>
                <a:gd name="connsiteY10" fmla="*/ 22100 h 213468"/>
                <a:gd name="connsiteX11" fmla="*/ 119542 w 213970"/>
                <a:gd name="connsiteY11" fmla="*/ 0 h 213468"/>
                <a:gd name="connsiteX12" fmla="*/ 94428 w 213970"/>
                <a:gd name="connsiteY12" fmla="*/ 0 h 213468"/>
                <a:gd name="connsiteX13" fmla="*/ 83378 w 213970"/>
                <a:gd name="connsiteY13" fmla="*/ 22100 h 213468"/>
                <a:gd name="connsiteX14" fmla="*/ 63789 w 213970"/>
                <a:gd name="connsiteY14" fmla="*/ 30137 h 213468"/>
                <a:gd name="connsiteX15" fmla="*/ 40182 w 213970"/>
                <a:gd name="connsiteY15" fmla="*/ 22100 h 213468"/>
                <a:gd name="connsiteX16" fmla="*/ 22100 w 213970"/>
                <a:gd name="connsiteY16" fmla="*/ 40182 h 213468"/>
                <a:gd name="connsiteX17" fmla="*/ 30137 w 213970"/>
                <a:gd name="connsiteY17" fmla="*/ 63789 h 213468"/>
                <a:gd name="connsiteX18" fmla="*/ 22100 w 213970"/>
                <a:gd name="connsiteY18" fmla="*/ 83378 h 213468"/>
                <a:gd name="connsiteX19" fmla="*/ 0 w 213970"/>
                <a:gd name="connsiteY19" fmla="*/ 94428 h 213468"/>
                <a:gd name="connsiteX20" fmla="*/ 0 w 213970"/>
                <a:gd name="connsiteY20" fmla="*/ 119542 h 213468"/>
                <a:gd name="connsiteX21" fmla="*/ 22100 w 213970"/>
                <a:gd name="connsiteY21" fmla="*/ 130592 h 213468"/>
                <a:gd name="connsiteX22" fmla="*/ 30137 w 213970"/>
                <a:gd name="connsiteY22" fmla="*/ 150181 h 213468"/>
                <a:gd name="connsiteX23" fmla="*/ 22100 w 213970"/>
                <a:gd name="connsiteY23" fmla="*/ 173788 h 213468"/>
                <a:gd name="connsiteX24" fmla="*/ 39680 w 213970"/>
                <a:gd name="connsiteY24" fmla="*/ 191368 h 213468"/>
                <a:gd name="connsiteX25" fmla="*/ 63287 w 213970"/>
                <a:gd name="connsiteY25" fmla="*/ 183332 h 213468"/>
                <a:gd name="connsiteX26" fmla="*/ 82876 w 213970"/>
                <a:gd name="connsiteY26" fmla="*/ 191368 h 213468"/>
                <a:gd name="connsiteX27" fmla="*/ 93926 w 213970"/>
                <a:gd name="connsiteY27" fmla="*/ 213468 h 213468"/>
                <a:gd name="connsiteX28" fmla="*/ 119040 w 213970"/>
                <a:gd name="connsiteY28" fmla="*/ 213468 h 213468"/>
                <a:gd name="connsiteX29" fmla="*/ 130090 w 213970"/>
                <a:gd name="connsiteY29" fmla="*/ 191368 h 213468"/>
                <a:gd name="connsiteX30" fmla="*/ 149679 w 213970"/>
                <a:gd name="connsiteY30" fmla="*/ 183332 h 213468"/>
                <a:gd name="connsiteX31" fmla="*/ 173286 w 213970"/>
                <a:gd name="connsiteY31" fmla="*/ 191368 h 213468"/>
                <a:gd name="connsiteX32" fmla="*/ 191368 w 213970"/>
                <a:gd name="connsiteY32" fmla="*/ 173788 h 213468"/>
                <a:gd name="connsiteX33" fmla="*/ 183332 w 213970"/>
                <a:gd name="connsiteY33" fmla="*/ 150181 h 213468"/>
                <a:gd name="connsiteX34" fmla="*/ 191870 w 213970"/>
                <a:gd name="connsiteY34" fmla="*/ 130592 h 213468"/>
                <a:gd name="connsiteX35" fmla="*/ 213970 w 213970"/>
                <a:gd name="connsiteY35" fmla="*/ 119542 h 213468"/>
                <a:gd name="connsiteX36" fmla="*/ 213970 w 213970"/>
                <a:gd name="connsiteY36" fmla="*/ 94428 h 213468"/>
                <a:gd name="connsiteX37" fmla="*/ 191870 w 213970"/>
                <a:gd name="connsiteY37" fmla="*/ 83378 h 21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3970" h="213468">
                  <a:moveTo>
                    <a:pt x="106985" y="144656"/>
                  </a:moveTo>
                  <a:cubicBezTo>
                    <a:pt x="85890" y="144656"/>
                    <a:pt x="69314" y="127579"/>
                    <a:pt x="69314" y="106985"/>
                  </a:cubicBezTo>
                  <a:cubicBezTo>
                    <a:pt x="69314" y="86392"/>
                    <a:pt x="86392" y="69314"/>
                    <a:pt x="106985" y="69314"/>
                  </a:cubicBezTo>
                  <a:cubicBezTo>
                    <a:pt x="128081" y="69314"/>
                    <a:pt x="144656" y="86392"/>
                    <a:pt x="144656" y="106985"/>
                  </a:cubicBezTo>
                  <a:cubicBezTo>
                    <a:pt x="144656" y="127579"/>
                    <a:pt x="127579" y="144656"/>
                    <a:pt x="106985" y="144656"/>
                  </a:cubicBezTo>
                  <a:close/>
                  <a:moveTo>
                    <a:pt x="191870" y="83378"/>
                  </a:moveTo>
                  <a:cubicBezTo>
                    <a:pt x="189861" y="76346"/>
                    <a:pt x="187350" y="69817"/>
                    <a:pt x="183834" y="63789"/>
                  </a:cubicBezTo>
                  <a:lnTo>
                    <a:pt x="191870" y="40182"/>
                  </a:lnTo>
                  <a:lnTo>
                    <a:pt x="173788" y="22100"/>
                  </a:lnTo>
                  <a:lnTo>
                    <a:pt x="150181" y="30137"/>
                  </a:lnTo>
                  <a:cubicBezTo>
                    <a:pt x="144154" y="26621"/>
                    <a:pt x="137624" y="24109"/>
                    <a:pt x="130592" y="22100"/>
                  </a:cubicBezTo>
                  <a:lnTo>
                    <a:pt x="119542" y="0"/>
                  </a:lnTo>
                  <a:lnTo>
                    <a:pt x="94428" y="0"/>
                  </a:lnTo>
                  <a:lnTo>
                    <a:pt x="83378" y="22100"/>
                  </a:lnTo>
                  <a:cubicBezTo>
                    <a:pt x="76346" y="24109"/>
                    <a:pt x="69817" y="26621"/>
                    <a:pt x="63789" y="30137"/>
                  </a:cubicBezTo>
                  <a:lnTo>
                    <a:pt x="40182" y="22100"/>
                  </a:lnTo>
                  <a:lnTo>
                    <a:pt x="22100" y="40182"/>
                  </a:lnTo>
                  <a:lnTo>
                    <a:pt x="30137" y="63789"/>
                  </a:lnTo>
                  <a:cubicBezTo>
                    <a:pt x="26621" y="69817"/>
                    <a:pt x="24109" y="76346"/>
                    <a:pt x="22100" y="83378"/>
                  </a:cubicBezTo>
                  <a:lnTo>
                    <a:pt x="0" y="94428"/>
                  </a:lnTo>
                  <a:lnTo>
                    <a:pt x="0" y="119542"/>
                  </a:lnTo>
                  <a:lnTo>
                    <a:pt x="22100" y="130592"/>
                  </a:lnTo>
                  <a:cubicBezTo>
                    <a:pt x="24109" y="137624"/>
                    <a:pt x="26621" y="144154"/>
                    <a:pt x="30137" y="150181"/>
                  </a:cubicBezTo>
                  <a:lnTo>
                    <a:pt x="22100" y="173788"/>
                  </a:lnTo>
                  <a:lnTo>
                    <a:pt x="39680" y="191368"/>
                  </a:lnTo>
                  <a:lnTo>
                    <a:pt x="63287" y="183332"/>
                  </a:lnTo>
                  <a:cubicBezTo>
                    <a:pt x="69314" y="186847"/>
                    <a:pt x="75844" y="189359"/>
                    <a:pt x="82876" y="191368"/>
                  </a:cubicBezTo>
                  <a:lnTo>
                    <a:pt x="93926" y="213468"/>
                  </a:lnTo>
                  <a:lnTo>
                    <a:pt x="119040" y="213468"/>
                  </a:lnTo>
                  <a:lnTo>
                    <a:pt x="130090" y="191368"/>
                  </a:lnTo>
                  <a:cubicBezTo>
                    <a:pt x="137122" y="189359"/>
                    <a:pt x="143652" y="186847"/>
                    <a:pt x="149679" y="183332"/>
                  </a:cubicBezTo>
                  <a:lnTo>
                    <a:pt x="173286" y="191368"/>
                  </a:lnTo>
                  <a:lnTo>
                    <a:pt x="191368" y="173788"/>
                  </a:lnTo>
                  <a:lnTo>
                    <a:pt x="183332" y="150181"/>
                  </a:lnTo>
                  <a:cubicBezTo>
                    <a:pt x="186847" y="144154"/>
                    <a:pt x="189861" y="137122"/>
                    <a:pt x="191870" y="130592"/>
                  </a:cubicBezTo>
                  <a:lnTo>
                    <a:pt x="213970" y="119542"/>
                  </a:lnTo>
                  <a:lnTo>
                    <a:pt x="213970" y="94428"/>
                  </a:lnTo>
                  <a:lnTo>
                    <a:pt x="191870" y="83378"/>
                  </a:lnTo>
                  <a:close/>
                </a:path>
              </a:pathLst>
            </a:custGeom>
            <a:solidFill>
              <a:schemeClr val="bg1"/>
            </a:solidFill>
            <a:ln w="4961"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39A3F417-A84C-4ED6-BB4F-04C01A3384D0}"/>
                </a:ext>
              </a:extLst>
            </p:cNvPr>
            <p:cNvSpPr/>
            <p:nvPr/>
          </p:nvSpPr>
          <p:spPr>
            <a:xfrm>
              <a:off x="6024537" y="5617478"/>
              <a:ext cx="213970" cy="213468"/>
            </a:xfrm>
            <a:custGeom>
              <a:avLst/>
              <a:gdLst>
                <a:gd name="connsiteX0" fmla="*/ 106985 w 213970"/>
                <a:gd name="connsiteY0" fmla="*/ 144656 h 213468"/>
                <a:gd name="connsiteX1" fmla="*/ 69314 w 213970"/>
                <a:gd name="connsiteY1" fmla="*/ 106985 h 213468"/>
                <a:gd name="connsiteX2" fmla="*/ 106985 w 213970"/>
                <a:gd name="connsiteY2" fmla="*/ 69314 h 213468"/>
                <a:gd name="connsiteX3" fmla="*/ 144656 w 213970"/>
                <a:gd name="connsiteY3" fmla="*/ 106985 h 213468"/>
                <a:gd name="connsiteX4" fmla="*/ 106985 w 213970"/>
                <a:gd name="connsiteY4" fmla="*/ 144656 h 213468"/>
                <a:gd name="connsiteX5" fmla="*/ 106985 w 213970"/>
                <a:gd name="connsiteY5" fmla="*/ 144656 h 213468"/>
                <a:gd name="connsiteX6" fmla="*/ 183834 w 213970"/>
                <a:gd name="connsiteY6" fmla="*/ 63789 h 213468"/>
                <a:gd name="connsiteX7" fmla="*/ 191870 w 213970"/>
                <a:gd name="connsiteY7" fmla="*/ 40182 h 213468"/>
                <a:gd name="connsiteX8" fmla="*/ 173788 w 213970"/>
                <a:gd name="connsiteY8" fmla="*/ 22100 h 213468"/>
                <a:gd name="connsiteX9" fmla="*/ 150181 w 213970"/>
                <a:gd name="connsiteY9" fmla="*/ 30137 h 213468"/>
                <a:gd name="connsiteX10" fmla="*/ 130592 w 213970"/>
                <a:gd name="connsiteY10" fmla="*/ 22100 h 213468"/>
                <a:gd name="connsiteX11" fmla="*/ 119542 w 213970"/>
                <a:gd name="connsiteY11" fmla="*/ 0 h 213468"/>
                <a:gd name="connsiteX12" fmla="*/ 94428 w 213970"/>
                <a:gd name="connsiteY12" fmla="*/ 0 h 213468"/>
                <a:gd name="connsiteX13" fmla="*/ 83378 w 213970"/>
                <a:gd name="connsiteY13" fmla="*/ 22100 h 213468"/>
                <a:gd name="connsiteX14" fmla="*/ 63789 w 213970"/>
                <a:gd name="connsiteY14" fmla="*/ 30137 h 213468"/>
                <a:gd name="connsiteX15" fmla="*/ 40182 w 213970"/>
                <a:gd name="connsiteY15" fmla="*/ 22100 h 213468"/>
                <a:gd name="connsiteX16" fmla="*/ 22603 w 213970"/>
                <a:gd name="connsiteY16" fmla="*/ 39680 h 213468"/>
                <a:gd name="connsiteX17" fmla="*/ 30137 w 213970"/>
                <a:gd name="connsiteY17" fmla="*/ 63287 h 213468"/>
                <a:gd name="connsiteX18" fmla="*/ 22100 w 213970"/>
                <a:gd name="connsiteY18" fmla="*/ 82876 h 213468"/>
                <a:gd name="connsiteX19" fmla="*/ 0 w 213970"/>
                <a:gd name="connsiteY19" fmla="*/ 93926 h 213468"/>
                <a:gd name="connsiteX20" fmla="*/ 0 w 213970"/>
                <a:gd name="connsiteY20" fmla="*/ 119040 h 213468"/>
                <a:gd name="connsiteX21" fmla="*/ 22100 w 213970"/>
                <a:gd name="connsiteY21" fmla="*/ 130090 h 213468"/>
                <a:gd name="connsiteX22" fmla="*/ 30137 w 213970"/>
                <a:gd name="connsiteY22" fmla="*/ 149679 h 213468"/>
                <a:gd name="connsiteX23" fmla="*/ 22603 w 213970"/>
                <a:gd name="connsiteY23" fmla="*/ 173286 h 213468"/>
                <a:gd name="connsiteX24" fmla="*/ 40182 w 213970"/>
                <a:gd name="connsiteY24" fmla="*/ 190866 h 213468"/>
                <a:gd name="connsiteX25" fmla="*/ 63789 w 213970"/>
                <a:gd name="connsiteY25" fmla="*/ 183332 h 213468"/>
                <a:gd name="connsiteX26" fmla="*/ 83378 w 213970"/>
                <a:gd name="connsiteY26" fmla="*/ 191368 h 213468"/>
                <a:gd name="connsiteX27" fmla="*/ 94428 w 213970"/>
                <a:gd name="connsiteY27" fmla="*/ 213468 h 213468"/>
                <a:gd name="connsiteX28" fmla="*/ 119542 w 213970"/>
                <a:gd name="connsiteY28" fmla="*/ 213468 h 213468"/>
                <a:gd name="connsiteX29" fmla="*/ 130592 w 213970"/>
                <a:gd name="connsiteY29" fmla="*/ 191368 h 213468"/>
                <a:gd name="connsiteX30" fmla="*/ 150181 w 213970"/>
                <a:gd name="connsiteY30" fmla="*/ 183332 h 213468"/>
                <a:gd name="connsiteX31" fmla="*/ 173788 w 213970"/>
                <a:gd name="connsiteY31" fmla="*/ 191368 h 213468"/>
                <a:gd name="connsiteX32" fmla="*/ 191368 w 213970"/>
                <a:gd name="connsiteY32" fmla="*/ 173286 h 213468"/>
                <a:gd name="connsiteX33" fmla="*/ 183834 w 213970"/>
                <a:gd name="connsiteY33" fmla="*/ 150181 h 213468"/>
                <a:gd name="connsiteX34" fmla="*/ 191870 w 213970"/>
                <a:gd name="connsiteY34" fmla="*/ 130592 h 213468"/>
                <a:gd name="connsiteX35" fmla="*/ 213970 w 213970"/>
                <a:gd name="connsiteY35" fmla="*/ 119542 h 213468"/>
                <a:gd name="connsiteX36" fmla="*/ 213970 w 213970"/>
                <a:gd name="connsiteY36" fmla="*/ 94428 h 213468"/>
                <a:gd name="connsiteX37" fmla="*/ 191870 w 213970"/>
                <a:gd name="connsiteY37" fmla="*/ 83378 h 213468"/>
                <a:gd name="connsiteX38" fmla="*/ 183834 w 213970"/>
                <a:gd name="connsiteY38" fmla="*/ 63789 h 21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3970" h="213468">
                  <a:moveTo>
                    <a:pt x="106985" y="144656"/>
                  </a:moveTo>
                  <a:cubicBezTo>
                    <a:pt x="85890" y="144656"/>
                    <a:pt x="69314" y="127579"/>
                    <a:pt x="69314" y="106985"/>
                  </a:cubicBezTo>
                  <a:cubicBezTo>
                    <a:pt x="69314" y="85890"/>
                    <a:pt x="86392" y="69314"/>
                    <a:pt x="106985" y="69314"/>
                  </a:cubicBezTo>
                  <a:cubicBezTo>
                    <a:pt x="128081" y="69314"/>
                    <a:pt x="144656" y="86392"/>
                    <a:pt x="144656" y="106985"/>
                  </a:cubicBezTo>
                  <a:cubicBezTo>
                    <a:pt x="144656" y="127579"/>
                    <a:pt x="128081" y="144656"/>
                    <a:pt x="106985" y="144656"/>
                  </a:cubicBezTo>
                  <a:lnTo>
                    <a:pt x="106985" y="144656"/>
                  </a:lnTo>
                  <a:close/>
                  <a:moveTo>
                    <a:pt x="183834" y="63789"/>
                  </a:moveTo>
                  <a:lnTo>
                    <a:pt x="191870" y="40182"/>
                  </a:lnTo>
                  <a:lnTo>
                    <a:pt x="173788" y="22100"/>
                  </a:lnTo>
                  <a:lnTo>
                    <a:pt x="150181" y="30137"/>
                  </a:lnTo>
                  <a:cubicBezTo>
                    <a:pt x="144154" y="26621"/>
                    <a:pt x="137122" y="24109"/>
                    <a:pt x="130592" y="22100"/>
                  </a:cubicBezTo>
                  <a:lnTo>
                    <a:pt x="119542" y="0"/>
                  </a:lnTo>
                  <a:lnTo>
                    <a:pt x="94428" y="0"/>
                  </a:lnTo>
                  <a:lnTo>
                    <a:pt x="83378" y="22100"/>
                  </a:lnTo>
                  <a:cubicBezTo>
                    <a:pt x="76346" y="24109"/>
                    <a:pt x="69817" y="26621"/>
                    <a:pt x="63789" y="30137"/>
                  </a:cubicBezTo>
                  <a:lnTo>
                    <a:pt x="40182" y="22100"/>
                  </a:lnTo>
                  <a:lnTo>
                    <a:pt x="22603" y="39680"/>
                  </a:lnTo>
                  <a:lnTo>
                    <a:pt x="30137" y="63287"/>
                  </a:lnTo>
                  <a:cubicBezTo>
                    <a:pt x="26621" y="69314"/>
                    <a:pt x="24109" y="76346"/>
                    <a:pt x="22100" y="82876"/>
                  </a:cubicBezTo>
                  <a:lnTo>
                    <a:pt x="0" y="93926"/>
                  </a:lnTo>
                  <a:lnTo>
                    <a:pt x="0" y="119040"/>
                  </a:lnTo>
                  <a:lnTo>
                    <a:pt x="22100" y="130090"/>
                  </a:lnTo>
                  <a:cubicBezTo>
                    <a:pt x="24109" y="137122"/>
                    <a:pt x="26621" y="143652"/>
                    <a:pt x="30137" y="149679"/>
                  </a:cubicBezTo>
                  <a:lnTo>
                    <a:pt x="22603" y="173286"/>
                  </a:lnTo>
                  <a:lnTo>
                    <a:pt x="40182" y="190866"/>
                  </a:lnTo>
                  <a:lnTo>
                    <a:pt x="63789" y="183332"/>
                  </a:lnTo>
                  <a:cubicBezTo>
                    <a:pt x="69817" y="186847"/>
                    <a:pt x="76346" y="189359"/>
                    <a:pt x="83378" y="191368"/>
                  </a:cubicBezTo>
                  <a:lnTo>
                    <a:pt x="94428" y="213468"/>
                  </a:lnTo>
                  <a:lnTo>
                    <a:pt x="119542" y="213468"/>
                  </a:lnTo>
                  <a:lnTo>
                    <a:pt x="130592" y="191368"/>
                  </a:lnTo>
                  <a:cubicBezTo>
                    <a:pt x="137624" y="189359"/>
                    <a:pt x="144154" y="186847"/>
                    <a:pt x="150181" y="183332"/>
                  </a:cubicBezTo>
                  <a:lnTo>
                    <a:pt x="173788" y="191368"/>
                  </a:lnTo>
                  <a:lnTo>
                    <a:pt x="191368" y="173286"/>
                  </a:lnTo>
                  <a:lnTo>
                    <a:pt x="183834" y="150181"/>
                  </a:lnTo>
                  <a:cubicBezTo>
                    <a:pt x="187350" y="144154"/>
                    <a:pt x="189861" y="137624"/>
                    <a:pt x="191870" y="130592"/>
                  </a:cubicBezTo>
                  <a:lnTo>
                    <a:pt x="213970" y="119542"/>
                  </a:lnTo>
                  <a:lnTo>
                    <a:pt x="213970" y="94428"/>
                  </a:lnTo>
                  <a:lnTo>
                    <a:pt x="191870" y="83378"/>
                  </a:lnTo>
                  <a:cubicBezTo>
                    <a:pt x="189861" y="76346"/>
                    <a:pt x="187350" y="69817"/>
                    <a:pt x="183834" y="63789"/>
                  </a:cubicBezTo>
                  <a:close/>
                </a:path>
              </a:pathLst>
            </a:custGeom>
            <a:solidFill>
              <a:schemeClr val="bg1"/>
            </a:solidFill>
            <a:ln w="4961" cap="flat">
              <a:noFill/>
              <a:prstDash val="solid"/>
              <a:miter/>
            </a:ln>
          </p:spPr>
          <p:txBody>
            <a:bodyPr rtlCol="0" anchor="ctr"/>
            <a:lstStyle/>
            <a:p>
              <a:endParaRPr lang="en-US"/>
            </a:p>
          </p:txBody>
        </p:sp>
      </p:grpSp>
      <p:grpSp>
        <p:nvGrpSpPr>
          <p:cNvPr id="136" name="Graphic 134" descr="Research">
            <a:extLst>
              <a:ext uri="{FF2B5EF4-FFF2-40B4-BE49-F238E27FC236}">
                <a16:creationId xmlns:a16="http://schemas.microsoft.com/office/drawing/2014/main" id="{3834B4D6-996A-4016-A813-50F4A4D830D5}"/>
              </a:ext>
            </a:extLst>
          </p:cNvPr>
          <p:cNvGrpSpPr/>
          <p:nvPr/>
        </p:nvGrpSpPr>
        <p:grpSpPr>
          <a:xfrm>
            <a:off x="9649529" y="5310385"/>
            <a:ext cx="455774" cy="455774"/>
            <a:chOff x="7979544" y="5341128"/>
            <a:chExt cx="455774" cy="455774"/>
          </a:xfrm>
          <a:solidFill>
            <a:schemeClr val="bg1"/>
          </a:solidFill>
        </p:grpSpPr>
        <p:sp>
          <p:nvSpPr>
            <p:cNvPr id="137" name="Freeform: Shape 136">
              <a:extLst>
                <a:ext uri="{FF2B5EF4-FFF2-40B4-BE49-F238E27FC236}">
                  <a16:creationId xmlns:a16="http://schemas.microsoft.com/office/drawing/2014/main" id="{8DA1DB0F-D72C-4876-BD32-0C3147C5B502}"/>
                </a:ext>
              </a:extLst>
            </p:cNvPr>
            <p:cNvSpPr/>
            <p:nvPr/>
          </p:nvSpPr>
          <p:spPr>
            <a:xfrm>
              <a:off x="8016573" y="5380530"/>
              <a:ext cx="375660" cy="376134"/>
            </a:xfrm>
            <a:custGeom>
              <a:avLst/>
              <a:gdLst>
                <a:gd name="connsiteX0" fmla="*/ 307175 w 375660"/>
                <a:gd name="connsiteY0" fmla="*/ 260174 h 376134"/>
                <a:gd name="connsiteX1" fmla="*/ 277740 w 375660"/>
                <a:gd name="connsiteY1" fmla="*/ 251153 h 376134"/>
                <a:gd name="connsiteX2" fmla="*/ 256375 w 375660"/>
                <a:gd name="connsiteY2" fmla="*/ 230263 h 376134"/>
                <a:gd name="connsiteX3" fmla="*/ 285811 w 375660"/>
                <a:gd name="connsiteY3" fmla="*/ 143856 h 376134"/>
                <a:gd name="connsiteX4" fmla="*/ 143382 w 375660"/>
                <a:gd name="connsiteY4" fmla="*/ 3 h 376134"/>
                <a:gd name="connsiteX5" fmla="*/ 3 w 375660"/>
                <a:gd name="connsiteY5" fmla="*/ 142432 h 376134"/>
                <a:gd name="connsiteX6" fmla="*/ 142432 w 375660"/>
                <a:gd name="connsiteY6" fmla="*/ 285811 h 376134"/>
                <a:gd name="connsiteX7" fmla="*/ 229789 w 375660"/>
                <a:gd name="connsiteY7" fmla="*/ 256375 h 376134"/>
                <a:gd name="connsiteX8" fmla="*/ 250678 w 375660"/>
                <a:gd name="connsiteY8" fmla="*/ 277265 h 376134"/>
                <a:gd name="connsiteX9" fmla="*/ 259699 w 375660"/>
                <a:gd name="connsiteY9" fmla="*/ 307175 h 376134"/>
                <a:gd name="connsiteX10" fmla="*/ 319044 w 375660"/>
                <a:gd name="connsiteY10" fmla="*/ 366521 h 376134"/>
                <a:gd name="connsiteX11" fmla="*/ 366046 w 375660"/>
                <a:gd name="connsiteY11" fmla="*/ 366521 h 376134"/>
                <a:gd name="connsiteX12" fmla="*/ 366046 w 375660"/>
                <a:gd name="connsiteY12" fmla="*/ 319519 h 376134"/>
                <a:gd name="connsiteX13" fmla="*/ 307175 w 375660"/>
                <a:gd name="connsiteY13" fmla="*/ 260174 h 376134"/>
                <a:gd name="connsiteX14" fmla="*/ 143382 w 375660"/>
                <a:gd name="connsiteY14" fmla="*/ 257325 h 376134"/>
                <a:gd name="connsiteX15" fmla="*/ 29438 w 375660"/>
                <a:gd name="connsiteY15" fmla="*/ 143382 h 376134"/>
                <a:gd name="connsiteX16" fmla="*/ 143382 w 375660"/>
                <a:gd name="connsiteY16" fmla="*/ 29438 h 376134"/>
                <a:gd name="connsiteX17" fmla="*/ 257325 w 375660"/>
                <a:gd name="connsiteY17" fmla="*/ 143382 h 376134"/>
                <a:gd name="connsiteX18" fmla="*/ 143382 w 375660"/>
                <a:gd name="connsiteY18" fmla="*/ 257325 h 37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5660" h="376134">
                  <a:moveTo>
                    <a:pt x="307175" y="260174"/>
                  </a:moveTo>
                  <a:cubicBezTo>
                    <a:pt x="299579" y="252577"/>
                    <a:pt x="288185" y="248779"/>
                    <a:pt x="277740" y="251153"/>
                  </a:cubicBezTo>
                  <a:lnTo>
                    <a:pt x="256375" y="230263"/>
                  </a:lnTo>
                  <a:cubicBezTo>
                    <a:pt x="275366" y="205576"/>
                    <a:pt x="285811" y="175191"/>
                    <a:pt x="285811" y="143856"/>
                  </a:cubicBezTo>
                  <a:cubicBezTo>
                    <a:pt x="286286" y="64571"/>
                    <a:pt x="222192" y="477"/>
                    <a:pt x="143382" y="3"/>
                  </a:cubicBezTo>
                  <a:cubicBezTo>
                    <a:pt x="64571" y="-472"/>
                    <a:pt x="477" y="63621"/>
                    <a:pt x="3" y="142432"/>
                  </a:cubicBezTo>
                  <a:cubicBezTo>
                    <a:pt x="-472" y="221243"/>
                    <a:pt x="63621" y="285336"/>
                    <a:pt x="142432" y="285811"/>
                  </a:cubicBezTo>
                  <a:cubicBezTo>
                    <a:pt x="173766" y="285811"/>
                    <a:pt x="204626" y="275366"/>
                    <a:pt x="229789" y="256375"/>
                  </a:cubicBezTo>
                  <a:lnTo>
                    <a:pt x="250678" y="277265"/>
                  </a:lnTo>
                  <a:cubicBezTo>
                    <a:pt x="248779" y="288185"/>
                    <a:pt x="252103" y="299104"/>
                    <a:pt x="259699" y="307175"/>
                  </a:cubicBezTo>
                  <a:lnTo>
                    <a:pt x="319044" y="366521"/>
                  </a:lnTo>
                  <a:cubicBezTo>
                    <a:pt x="331863" y="379340"/>
                    <a:pt x="353227" y="379340"/>
                    <a:pt x="366046" y="366521"/>
                  </a:cubicBezTo>
                  <a:cubicBezTo>
                    <a:pt x="378865" y="353702"/>
                    <a:pt x="378865" y="332338"/>
                    <a:pt x="366046" y="319519"/>
                  </a:cubicBezTo>
                  <a:lnTo>
                    <a:pt x="307175" y="260174"/>
                  </a:lnTo>
                  <a:close/>
                  <a:moveTo>
                    <a:pt x="143382" y="257325"/>
                  </a:moveTo>
                  <a:cubicBezTo>
                    <a:pt x="80238" y="257325"/>
                    <a:pt x="29438" y="206525"/>
                    <a:pt x="29438" y="143382"/>
                  </a:cubicBezTo>
                  <a:cubicBezTo>
                    <a:pt x="29438" y="80238"/>
                    <a:pt x="80238" y="29438"/>
                    <a:pt x="143382" y="29438"/>
                  </a:cubicBezTo>
                  <a:cubicBezTo>
                    <a:pt x="206525" y="29438"/>
                    <a:pt x="257325" y="80238"/>
                    <a:pt x="257325" y="143382"/>
                  </a:cubicBezTo>
                  <a:cubicBezTo>
                    <a:pt x="257325" y="206050"/>
                    <a:pt x="206050" y="257325"/>
                    <a:pt x="143382" y="257325"/>
                  </a:cubicBezTo>
                  <a:close/>
                </a:path>
              </a:pathLst>
            </a:custGeom>
            <a:grpFill/>
            <a:ln w="4663"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C5553C3-D553-468A-BB2D-FE42FCDA09F1}"/>
                </a:ext>
              </a:extLst>
            </p:cNvPr>
            <p:cNvSpPr/>
            <p:nvPr/>
          </p:nvSpPr>
          <p:spPr>
            <a:xfrm>
              <a:off x="8057880" y="5451091"/>
              <a:ext cx="204623" cy="150207"/>
            </a:xfrm>
            <a:custGeom>
              <a:avLst/>
              <a:gdLst>
                <a:gd name="connsiteX0" fmla="*/ 204149 w 204623"/>
                <a:gd name="connsiteY0" fmla="*/ 65699 h 150207"/>
                <a:gd name="connsiteX1" fmla="*/ 177087 w 204623"/>
                <a:gd name="connsiteY1" fmla="*/ 65699 h 150207"/>
                <a:gd name="connsiteX2" fmla="*/ 170915 w 204623"/>
                <a:gd name="connsiteY2" fmla="*/ 69498 h 150207"/>
                <a:gd name="connsiteX3" fmla="*/ 152874 w 204623"/>
                <a:gd name="connsiteY3" fmla="*/ 88963 h 150207"/>
                <a:gd name="connsiteX4" fmla="*/ 137682 w 204623"/>
                <a:gd name="connsiteY4" fmla="*/ 36264 h 150207"/>
                <a:gd name="connsiteX5" fmla="*/ 127237 w 204623"/>
                <a:gd name="connsiteY5" fmla="*/ 30567 h 150207"/>
                <a:gd name="connsiteX6" fmla="*/ 121540 w 204623"/>
                <a:gd name="connsiteY6" fmla="*/ 35789 h 150207"/>
                <a:gd name="connsiteX7" fmla="*/ 93054 w 204623"/>
                <a:gd name="connsiteY7" fmla="*/ 111277 h 150207"/>
                <a:gd name="connsiteX8" fmla="*/ 73589 w 204623"/>
                <a:gd name="connsiteY8" fmla="*/ 6829 h 150207"/>
                <a:gd name="connsiteX9" fmla="*/ 64093 w 204623"/>
                <a:gd name="connsiteY9" fmla="*/ 182 h 150207"/>
                <a:gd name="connsiteX10" fmla="*/ 57447 w 204623"/>
                <a:gd name="connsiteY10" fmla="*/ 5879 h 150207"/>
                <a:gd name="connsiteX11" fmla="*/ 37032 w 204623"/>
                <a:gd name="connsiteY11" fmla="*/ 65699 h 150207"/>
                <a:gd name="connsiteX12" fmla="*/ 0 w 204623"/>
                <a:gd name="connsiteY12" fmla="*/ 65699 h 150207"/>
                <a:gd name="connsiteX13" fmla="*/ 0 w 204623"/>
                <a:gd name="connsiteY13" fmla="*/ 84690 h 150207"/>
                <a:gd name="connsiteX14" fmla="*/ 43204 w 204623"/>
                <a:gd name="connsiteY14" fmla="*/ 84690 h 150207"/>
                <a:gd name="connsiteX15" fmla="*/ 51275 w 204623"/>
                <a:gd name="connsiteY15" fmla="*/ 77569 h 150207"/>
                <a:gd name="connsiteX16" fmla="*/ 63144 w 204623"/>
                <a:gd name="connsiteY16" fmla="*/ 41486 h 150207"/>
                <a:gd name="connsiteX17" fmla="*/ 82134 w 204623"/>
                <a:gd name="connsiteY17" fmla="*/ 143561 h 150207"/>
                <a:gd name="connsiteX18" fmla="*/ 89731 w 204623"/>
                <a:gd name="connsiteY18" fmla="*/ 150208 h 150207"/>
                <a:gd name="connsiteX19" fmla="*/ 90680 w 204623"/>
                <a:gd name="connsiteY19" fmla="*/ 150208 h 150207"/>
                <a:gd name="connsiteX20" fmla="*/ 98751 w 204623"/>
                <a:gd name="connsiteY20" fmla="*/ 144985 h 150207"/>
                <a:gd name="connsiteX21" fmla="*/ 129136 w 204623"/>
                <a:gd name="connsiteY21" fmla="*/ 65225 h 150207"/>
                <a:gd name="connsiteX22" fmla="*/ 141480 w 204623"/>
                <a:gd name="connsiteY22" fmla="*/ 107954 h 150207"/>
                <a:gd name="connsiteX23" fmla="*/ 151925 w 204623"/>
                <a:gd name="connsiteY23" fmla="*/ 113651 h 150207"/>
                <a:gd name="connsiteX24" fmla="*/ 155723 w 204623"/>
                <a:gd name="connsiteY24" fmla="*/ 111277 h 150207"/>
                <a:gd name="connsiteX25" fmla="*/ 181360 w 204623"/>
                <a:gd name="connsiteY25" fmla="*/ 84690 h 150207"/>
                <a:gd name="connsiteX26" fmla="*/ 204624 w 204623"/>
                <a:gd name="connsiteY26" fmla="*/ 84690 h 150207"/>
                <a:gd name="connsiteX27" fmla="*/ 204624 w 204623"/>
                <a:gd name="connsiteY27" fmla="*/ 65699 h 15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4623" h="150207">
                  <a:moveTo>
                    <a:pt x="204149" y="65699"/>
                  </a:moveTo>
                  <a:lnTo>
                    <a:pt x="177087" y="65699"/>
                  </a:lnTo>
                  <a:cubicBezTo>
                    <a:pt x="174713" y="66174"/>
                    <a:pt x="172340" y="67599"/>
                    <a:pt x="170915" y="69498"/>
                  </a:cubicBezTo>
                  <a:lnTo>
                    <a:pt x="152874" y="88963"/>
                  </a:lnTo>
                  <a:lnTo>
                    <a:pt x="137682" y="36264"/>
                  </a:lnTo>
                  <a:cubicBezTo>
                    <a:pt x="136257" y="31991"/>
                    <a:pt x="131510" y="29143"/>
                    <a:pt x="127237" y="30567"/>
                  </a:cubicBezTo>
                  <a:cubicBezTo>
                    <a:pt x="124863" y="31516"/>
                    <a:pt x="122489" y="32941"/>
                    <a:pt x="121540" y="35789"/>
                  </a:cubicBezTo>
                  <a:lnTo>
                    <a:pt x="93054" y="111277"/>
                  </a:lnTo>
                  <a:lnTo>
                    <a:pt x="73589" y="6829"/>
                  </a:lnTo>
                  <a:cubicBezTo>
                    <a:pt x="72639" y="2081"/>
                    <a:pt x="68366" y="-768"/>
                    <a:pt x="64093" y="182"/>
                  </a:cubicBezTo>
                  <a:cubicBezTo>
                    <a:pt x="61245" y="657"/>
                    <a:pt x="58871" y="3031"/>
                    <a:pt x="57447" y="5879"/>
                  </a:cubicBezTo>
                  <a:lnTo>
                    <a:pt x="37032" y="65699"/>
                  </a:lnTo>
                  <a:lnTo>
                    <a:pt x="0" y="65699"/>
                  </a:lnTo>
                  <a:lnTo>
                    <a:pt x="0" y="84690"/>
                  </a:lnTo>
                  <a:lnTo>
                    <a:pt x="43204" y="84690"/>
                  </a:lnTo>
                  <a:cubicBezTo>
                    <a:pt x="47002" y="84215"/>
                    <a:pt x="50325" y="81367"/>
                    <a:pt x="51275" y="77569"/>
                  </a:cubicBezTo>
                  <a:lnTo>
                    <a:pt x="63144" y="41486"/>
                  </a:lnTo>
                  <a:lnTo>
                    <a:pt x="82134" y="143561"/>
                  </a:lnTo>
                  <a:cubicBezTo>
                    <a:pt x="82609" y="147359"/>
                    <a:pt x="85932" y="150208"/>
                    <a:pt x="89731" y="150208"/>
                  </a:cubicBezTo>
                  <a:lnTo>
                    <a:pt x="90680" y="150208"/>
                  </a:lnTo>
                  <a:cubicBezTo>
                    <a:pt x="94003" y="150208"/>
                    <a:pt x="97327" y="148308"/>
                    <a:pt x="98751" y="144985"/>
                  </a:cubicBezTo>
                  <a:lnTo>
                    <a:pt x="129136" y="65225"/>
                  </a:lnTo>
                  <a:lnTo>
                    <a:pt x="141480" y="107954"/>
                  </a:lnTo>
                  <a:cubicBezTo>
                    <a:pt x="142904" y="112226"/>
                    <a:pt x="147177" y="115075"/>
                    <a:pt x="151925" y="113651"/>
                  </a:cubicBezTo>
                  <a:cubicBezTo>
                    <a:pt x="153349" y="113176"/>
                    <a:pt x="154773" y="112226"/>
                    <a:pt x="155723" y="111277"/>
                  </a:cubicBezTo>
                  <a:lnTo>
                    <a:pt x="181360" y="84690"/>
                  </a:lnTo>
                  <a:lnTo>
                    <a:pt x="204624" y="84690"/>
                  </a:lnTo>
                  <a:lnTo>
                    <a:pt x="204624" y="65699"/>
                  </a:lnTo>
                  <a:close/>
                </a:path>
              </a:pathLst>
            </a:custGeom>
            <a:grpFill/>
            <a:ln w="4663" cap="flat">
              <a:noFill/>
              <a:prstDash val="solid"/>
              <a:miter/>
            </a:ln>
          </p:spPr>
          <p:txBody>
            <a:bodyPr rtlCol="0" anchor="ctr"/>
            <a:lstStyle/>
            <a:p>
              <a:endParaRPr lang="en-US"/>
            </a:p>
          </p:txBody>
        </p:sp>
      </p:grpSp>
    </p:spTree>
    <p:extLst>
      <p:ext uri="{BB962C8B-B14F-4D97-AF65-F5344CB8AC3E}">
        <p14:creationId xmlns:p14="http://schemas.microsoft.com/office/powerpoint/2010/main" val="3664865759"/>
      </p:ext>
    </p:extLst>
  </p:cSld>
  <p:clrMapOvr>
    <a:masterClrMapping/>
  </p:clrMapOvr>
</p:sld>
</file>

<file path=ppt/theme/theme1.xml><?xml version="1.0" encoding="utf-8"?>
<a:theme xmlns:a="http://schemas.openxmlformats.org/drawingml/2006/main" name="LV Mkting Theme">
  <a:themeElements>
    <a:clrScheme name="Custom 26">
      <a:dk1>
        <a:sysClr val="windowText" lastClr="000000"/>
      </a:dk1>
      <a:lt1>
        <a:sysClr val="window" lastClr="FFFFFF"/>
      </a:lt1>
      <a:dk2>
        <a:srgbClr val="44546A"/>
      </a:dk2>
      <a:lt2>
        <a:srgbClr val="E7E6E6"/>
      </a:lt2>
      <a:accent1>
        <a:srgbClr val="1957A3"/>
      </a:accent1>
      <a:accent2>
        <a:srgbClr val="7F7F7F"/>
      </a:accent2>
      <a:accent3>
        <a:srgbClr val="4D84BC"/>
      </a:accent3>
      <a:accent4>
        <a:srgbClr val="1AA4AD"/>
      </a:accent4>
      <a:accent5>
        <a:srgbClr val="4D84BC"/>
      </a:accent5>
      <a:accent6>
        <a:srgbClr val="112248"/>
      </a:accent6>
      <a:hlink>
        <a:srgbClr val="1957A3"/>
      </a:hlink>
      <a:folHlink>
        <a:srgbClr val="7F808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V Mkting Theme" id="{5FD5764A-DC24-483A-8F9F-851942A38643}" vid="{36C3421B-C600-4EC0-95F8-65E3346DC77B}"/>
    </a:ext>
  </a:extLst>
</a:theme>
</file>

<file path=ppt/theme/theme2.xml><?xml version="1.0" encoding="utf-8"?>
<a:theme xmlns:a="http://schemas.openxmlformats.org/drawingml/2006/main" name="4_Office Theme">
  <a:themeElements>
    <a:clrScheme name="LatentView">
      <a:dk1>
        <a:sysClr val="windowText" lastClr="000000"/>
      </a:dk1>
      <a:lt1>
        <a:sysClr val="window" lastClr="FFFFFF"/>
      </a:lt1>
      <a:dk2>
        <a:srgbClr val="44546A"/>
      </a:dk2>
      <a:lt2>
        <a:srgbClr val="E7E6E6"/>
      </a:lt2>
      <a:accent1>
        <a:srgbClr val="1957A3"/>
      </a:accent1>
      <a:accent2>
        <a:srgbClr val="7F7F7F"/>
      </a:accent2>
      <a:accent3>
        <a:srgbClr val="178CCB"/>
      </a:accent3>
      <a:accent4>
        <a:srgbClr val="18A3AC"/>
      </a:accent4>
      <a:accent5>
        <a:srgbClr val="D1A426"/>
      </a:accent5>
      <a:accent6>
        <a:srgbClr val="052049"/>
      </a:accent6>
      <a:hlink>
        <a:srgbClr val="1957A3"/>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16645</TotalTime>
  <Words>2078</Words>
  <Application>Microsoft Office PowerPoint</Application>
  <PresentationFormat>Widescreen</PresentationFormat>
  <Paragraphs>210</Paragraphs>
  <Slides>9</Slides>
  <Notes>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9</vt:i4>
      </vt:variant>
    </vt:vector>
  </HeadingPairs>
  <TitlesOfParts>
    <vt:vector size="18" baseType="lpstr">
      <vt:lpstr>Arial</vt:lpstr>
      <vt:lpstr>Avenir Book</vt:lpstr>
      <vt:lpstr>Calibri</vt:lpstr>
      <vt:lpstr>Courier New</vt:lpstr>
      <vt:lpstr>Segoe UI</vt:lpstr>
      <vt:lpstr>Verdana</vt:lpstr>
      <vt:lpstr>Wingdings</vt:lpstr>
      <vt:lpstr>LV Mkting Theme</vt:lpstr>
      <vt:lpstr>4_Office Theme</vt:lpstr>
      <vt:lpstr>LatentView Analytics  Case Study</vt:lpstr>
      <vt:lpstr>Business Context &amp; Objective</vt:lpstr>
      <vt:lpstr>PowerPoint Presentation</vt:lpstr>
      <vt:lpstr>Single Client View Journey</vt:lpstr>
      <vt:lpstr>1.Data Audit Overview</vt:lpstr>
      <vt:lpstr>Data Audit Summary &amp; Findings</vt:lpstr>
      <vt:lpstr>2. Data Cleanse Overview</vt:lpstr>
      <vt:lpstr>3. Data Governance</vt:lpstr>
      <vt:lpstr>4. Single Customer 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SCV Process Overview</dc:title>
  <dc:creator>Srinivasan Saketh</dc:creator>
  <cp:lastModifiedBy>Roshini Chandrasekhar</cp:lastModifiedBy>
  <cp:revision>134</cp:revision>
  <dcterms:created xsi:type="dcterms:W3CDTF">2020-12-23T04:21:14Z</dcterms:created>
  <dcterms:modified xsi:type="dcterms:W3CDTF">2021-02-24T15:30:34Z</dcterms:modified>
</cp:coreProperties>
</file>